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39"/>
  </p:notesMasterIdLst>
  <p:handoutMasterIdLst>
    <p:handoutMasterId r:id="rId140"/>
  </p:handoutMasterIdLst>
  <p:sldIdLst>
    <p:sldId id="817" r:id="rId2"/>
    <p:sldId id="1552" r:id="rId3"/>
    <p:sldId id="1065" r:id="rId4"/>
    <p:sldId id="1603" r:id="rId5"/>
    <p:sldId id="999" r:id="rId6"/>
    <p:sldId id="1012" r:id="rId7"/>
    <p:sldId id="1032" r:id="rId8"/>
    <p:sldId id="991" r:id="rId9"/>
    <p:sldId id="1066" r:id="rId10"/>
    <p:sldId id="1020" r:id="rId11"/>
    <p:sldId id="1606" r:id="rId12"/>
    <p:sldId id="992" r:id="rId13"/>
    <p:sldId id="993" r:id="rId14"/>
    <p:sldId id="995" r:id="rId15"/>
    <p:sldId id="994" r:id="rId16"/>
    <p:sldId id="1064" r:id="rId17"/>
    <p:sldId id="996" r:id="rId18"/>
    <p:sldId id="997" r:id="rId19"/>
    <p:sldId id="1000" r:id="rId20"/>
    <p:sldId id="1003" r:id="rId21"/>
    <p:sldId id="1004" r:id="rId22"/>
    <p:sldId id="1005" r:id="rId23"/>
    <p:sldId id="1006" r:id="rId24"/>
    <p:sldId id="1007" r:id="rId25"/>
    <p:sldId id="1605" r:id="rId26"/>
    <p:sldId id="1001" r:id="rId27"/>
    <p:sldId id="1607" r:id="rId28"/>
    <p:sldId id="1596" r:id="rId29"/>
    <p:sldId id="1597" r:id="rId30"/>
    <p:sldId id="1029" r:id="rId31"/>
    <p:sldId id="1069" r:id="rId32"/>
    <p:sldId id="987" r:id="rId33"/>
    <p:sldId id="1021" r:id="rId34"/>
    <p:sldId id="1067" r:id="rId35"/>
    <p:sldId id="1068" r:id="rId36"/>
    <p:sldId id="1023" r:id="rId37"/>
    <p:sldId id="1026" r:id="rId38"/>
    <p:sldId id="1037" r:id="rId39"/>
    <p:sldId id="1033" r:id="rId40"/>
    <p:sldId id="1030" r:id="rId41"/>
    <p:sldId id="1034" r:id="rId42"/>
    <p:sldId id="1035" r:id="rId43"/>
    <p:sldId id="1038" r:id="rId44"/>
    <p:sldId id="1070" r:id="rId45"/>
    <p:sldId id="1039" r:id="rId46"/>
    <p:sldId id="1036" r:id="rId47"/>
    <p:sldId id="1041" r:id="rId48"/>
    <p:sldId id="989" r:id="rId49"/>
    <p:sldId id="1047" r:id="rId50"/>
    <p:sldId id="1050" r:id="rId51"/>
    <p:sldId id="1051" r:id="rId52"/>
    <p:sldId id="1052" r:id="rId53"/>
    <p:sldId id="1053" r:id="rId54"/>
    <p:sldId id="1013" r:id="rId55"/>
    <p:sldId id="1044" r:id="rId56"/>
    <p:sldId id="1062" r:id="rId57"/>
    <p:sldId id="1049" r:id="rId58"/>
    <p:sldId id="1549" r:id="rId59"/>
    <p:sldId id="1071" r:id="rId60"/>
    <p:sldId id="1014" r:id="rId61"/>
    <p:sldId id="1015" r:id="rId62"/>
    <p:sldId id="1031" r:id="rId63"/>
    <p:sldId id="1550" r:id="rId64"/>
    <p:sldId id="1551" r:id="rId65"/>
    <p:sldId id="1093" r:id="rId66"/>
    <p:sldId id="1095" r:id="rId67"/>
    <p:sldId id="1096" r:id="rId68"/>
    <p:sldId id="1097" r:id="rId69"/>
    <p:sldId id="1098" r:id="rId70"/>
    <p:sldId id="1516" r:id="rId71"/>
    <p:sldId id="1519" r:id="rId72"/>
    <p:sldId id="1521" r:id="rId73"/>
    <p:sldId id="1522" r:id="rId74"/>
    <p:sldId id="1513" r:id="rId75"/>
    <p:sldId id="1523" r:id="rId76"/>
    <p:sldId id="1514" r:id="rId77"/>
    <p:sldId id="1524" r:id="rId78"/>
    <p:sldId id="1525" r:id="rId79"/>
    <p:sldId id="1526" r:id="rId80"/>
    <p:sldId id="1430" r:id="rId81"/>
    <p:sldId id="1512" r:id="rId82"/>
    <p:sldId id="1511" r:id="rId83"/>
    <p:sldId id="1553" r:id="rId84"/>
    <p:sldId id="990" r:id="rId85"/>
    <p:sldId id="1527" r:id="rId86"/>
    <p:sldId id="1528" r:id="rId87"/>
    <p:sldId id="1016" r:id="rId88"/>
    <p:sldId id="1531" r:id="rId89"/>
    <p:sldId id="1532" r:id="rId90"/>
    <p:sldId id="1055" r:id="rId91"/>
    <p:sldId id="1056" r:id="rId92"/>
    <p:sldId id="1057" r:id="rId93"/>
    <p:sldId id="1058" r:id="rId94"/>
    <p:sldId id="1059" r:id="rId95"/>
    <p:sldId id="1060" r:id="rId96"/>
    <p:sldId id="1554" r:id="rId97"/>
    <p:sldId id="1074" r:id="rId98"/>
    <p:sldId id="1075" r:id="rId99"/>
    <p:sldId id="1077" r:id="rId100"/>
    <p:sldId id="1078" r:id="rId101"/>
    <p:sldId id="1086" r:id="rId102"/>
    <p:sldId id="1087" r:id="rId103"/>
    <p:sldId id="1088" r:id="rId104"/>
    <p:sldId id="1085" r:id="rId105"/>
    <p:sldId id="1089" r:id="rId106"/>
    <p:sldId id="1090" r:id="rId107"/>
    <p:sldId id="1555" r:id="rId108"/>
    <p:sldId id="1498" r:id="rId109"/>
    <p:sldId id="1535" r:id="rId110"/>
    <p:sldId id="1538" r:id="rId111"/>
    <p:sldId id="1536" r:id="rId112"/>
    <p:sldId id="1534" r:id="rId113"/>
    <p:sldId id="1541" r:id="rId114"/>
    <p:sldId id="1608" r:id="rId115"/>
    <p:sldId id="1600" r:id="rId116"/>
    <p:sldId id="1099" r:id="rId117"/>
    <p:sldId id="1100" r:id="rId118"/>
    <p:sldId id="1109" r:id="rId119"/>
    <p:sldId id="1110" r:id="rId120"/>
    <p:sldId id="1465" r:id="rId121"/>
    <p:sldId id="1120" r:id="rId122"/>
    <p:sldId id="1121" r:id="rId123"/>
    <p:sldId id="1123" r:id="rId124"/>
    <p:sldId id="1601" r:id="rId125"/>
    <p:sldId id="1602" r:id="rId126"/>
    <p:sldId id="1132" r:id="rId127"/>
    <p:sldId id="1134" r:id="rId128"/>
    <p:sldId id="1141" r:id="rId129"/>
    <p:sldId id="1142" r:id="rId130"/>
    <p:sldId id="1591" r:id="rId131"/>
    <p:sldId id="1592" r:id="rId132"/>
    <p:sldId id="1471" r:id="rId133"/>
    <p:sldId id="1472" r:id="rId134"/>
    <p:sldId id="1155" r:id="rId135"/>
    <p:sldId id="1157" r:id="rId136"/>
    <p:sldId id="1158" r:id="rId137"/>
    <p:sldId id="1478" r:id="rId138"/>
  </p:sldIdLst>
  <p:sldSz cx="9144000" cy="6858000" type="screen4x3"/>
  <p:notesSz cx="6858000" cy="9144000"/>
  <p:defaultTextStyle>
    <a:defPPr>
      <a:defRPr lang="ru-RU"/>
    </a:defPPr>
    <a:lvl1pPr algn="l" rtl="0" eaLnBrk="0" fontAlgn="base" hangingPunct="0">
      <a:spcBef>
        <a:spcPct val="0"/>
      </a:spcBef>
      <a:spcAft>
        <a:spcPct val="0"/>
      </a:spcAft>
      <a:defRPr sz="28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8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8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8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800" kern="1200">
        <a:solidFill>
          <a:schemeClr val="tx1"/>
        </a:solidFill>
        <a:latin typeface="Arial" panose="020B0604020202020204" pitchFamily="34" charset="0"/>
        <a:ea typeface="+mn-ea"/>
        <a:cs typeface="+mn-cs"/>
      </a:defRPr>
    </a:lvl5pPr>
    <a:lvl6pPr marL="2286000" algn="l" defTabSz="914400" rtl="0" eaLnBrk="1" latinLnBrk="0" hangingPunct="1">
      <a:defRPr sz="2800" kern="1200">
        <a:solidFill>
          <a:schemeClr val="tx1"/>
        </a:solidFill>
        <a:latin typeface="Arial" panose="020B0604020202020204" pitchFamily="34" charset="0"/>
        <a:ea typeface="+mn-ea"/>
        <a:cs typeface="+mn-cs"/>
      </a:defRPr>
    </a:lvl6pPr>
    <a:lvl7pPr marL="2743200" algn="l" defTabSz="914400" rtl="0" eaLnBrk="1" latinLnBrk="0" hangingPunct="1">
      <a:defRPr sz="2800" kern="1200">
        <a:solidFill>
          <a:schemeClr val="tx1"/>
        </a:solidFill>
        <a:latin typeface="Arial" panose="020B0604020202020204" pitchFamily="34" charset="0"/>
        <a:ea typeface="+mn-ea"/>
        <a:cs typeface="+mn-cs"/>
      </a:defRPr>
    </a:lvl7pPr>
    <a:lvl8pPr marL="3200400" algn="l" defTabSz="914400" rtl="0" eaLnBrk="1" latinLnBrk="0" hangingPunct="1">
      <a:defRPr sz="2800" kern="1200">
        <a:solidFill>
          <a:schemeClr val="tx1"/>
        </a:solidFill>
        <a:latin typeface="Arial" panose="020B0604020202020204" pitchFamily="34" charset="0"/>
        <a:ea typeface="+mn-ea"/>
        <a:cs typeface="+mn-cs"/>
      </a:defRPr>
    </a:lvl8pPr>
    <a:lvl9pPr marL="3657600" algn="l" defTabSz="914400" rtl="0" eaLnBrk="1" latinLnBrk="0" hangingPunct="1">
      <a:defRPr sz="28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V" initials="S" lastIdx="4" clrIdx="0"/>
  <p:cmAuthor id="2" name="NR"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99"/>
    <a:srgbClr val="CC00CC"/>
    <a:srgbClr val="CC3399"/>
    <a:srgbClr val="FFE6CD"/>
    <a:srgbClr val="CCECFF"/>
    <a:srgbClr val="E5F0FF"/>
    <a:srgbClr val="33CC33"/>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90" autoAdjust="0"/>
    <p:restoredTop sz="93991" autoAdjust="0"/>
  </p:normalViewPr>
  <p:slideViewPr>
    <p:cSldViewPr>
      <p:cViewPr varScale="1">
        <p:scale>
          <a:sx n="104" d="100"/>
          <a:sy n="104" d="100"/>
        </p:scale>
        <p:origin x="1686" y="102"/>
      </p:cViewPr>
      <p:guideLst>
        <p:guide orient="horz" pos="2160"/>
        <p:guide pos="2880"/>
      </p:guideLst>
    </p:cSldViewPr>
  </p:slideViewPr>
  <p:outlineViewPr>
    <p:cViewPr>
      <p:scale>
        <a:sx n="33" d="100"/>
        <a:sy n="33" d="100"/>
      </p:scale>
      <p:origin x="0" y="-9324"/>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notesMaster" Target="notesMasters/notesMaster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handoutMaster" Target="handoutMasters/handoutMaster1.xml"/><Relationship Id="rId14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commentAuthors" Target="commentAuthor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presProps" Target="pres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Antraštės vietos rezervavimo ženklas 1">
            <a:extLst>
              <a:ext uri="{FF2B5EF4-FFF2-40B4-BE49-F238E27FC236}">
                <a16:creationId xmlns:a16="http://schemas.microsoft.com/office/drawing/2014/main" id="{8759C630-4E9E-57A7-9727-C2FC90FBED46}"/>
              </a:ext>
            </a:extLst>
          </p:cNvPr>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lt-LT" altLang="lt-LT" dirty="0"/>
          </a:p>
        </p:txBody>
      </p:sp>
      <p:sp>
        <p:nvSpPr>
          <p:cNvPr id="3" name="Datos vietos rezervavimo ženklas 2">
            <a:extLst>
              <a:ext uri="{FF2B5EF4-FFF2-40B4-BE49-F238E27FC236}">
                <a16:creationId xmlns:a16="http://schemas.microsoft.com/office/drawing/2014/main" id="{5B118BF9-CB2C-0AD5-DC7B-3BE0F28D6EB1}"/>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BDA8B0C1-1258-4010-86B9-2FD5548DBE27}" type="datetimeFigureOut">
              <a:rPr lang="lt-LT" altLang="lt-LT"/>
              <a:pPr>
                <a:defRPr/>
              </a:pPr>
              <a:t>2022-09-29</a:t>
            </a:fld>
            <a:endParaRPr lang="lt-LT" altLang="lt-LT" dirty="0"/>
          </a:p>
        </p:txBody>
      </p:sp>
      <p:sp>
        <p:nvSpPr>
          <p:cNvPr id="4" name="Poraštės vietos rezervavimo ženklas 3">
            <a:extLst>
              <a:ext uri="{FF2B5EF4-FFF2-40B4-BE49-F238E27FC236}">
                <a16:creationId xmlns:a16="http://schemas.microsoft.com/office/drawing/2014/main" id="{08B5205C-42A3-AB5E-58F6-0BB3CC83F3B0}"/>
              </a:ext>
            </a:extLst>
          </p:cNvPr>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lt-LT" altLang="lt-LT" dirty="0"/>
          </a:p>
        </p:txBody>
      </p:sp>
      <p:sp>
        <p:nvSpPr>
          <p:cNvPr id="5" name="Skaidrės numerio vietos rezervavimo ženklas 4">
            <a:extLst>
              <a:ext uri="{FF2B5EF4-FFF2-40B4-BE49-F238E27FC236}">
                <a16:creationId xmlns:a16="http://schemas.microsoft.com/office/drawing/2014/main" id="{747F4B22-52D8-6686-4EB0-6CEDA6C150BE}"/>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4655DF7-AB83-46CE-A343-0359D6F1392F}" type="slidenum">
              <a:rPr lang="lt-LT" altLang="lt-LT"/>
              <a:pPr>
                <a:defRPr/>
              </a:pPr>
              <a:t>‹#›</a:t>
            </a:fld>
            <a:endParaRPr lang="lt-LT" altLang="lt-LT"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Antraštės vietos rezervavimo ženklas 1">
            <a:extLst>
              <a:ext uri="{FF2B5EF4-FFF2-40B4-BE49-F238E27FC236}">
                <a16:creationId xmlns:a16="http://schemas.microsoft.com/office/drawing/2014/main" id="{76487F53-B528-EC4D-2C3B-9592CE965870}"/>
              </a:ext>
            </a:extLst>
          </p:cNvPr>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lt-LT" altLang="lt-LT" dirty="0"/>
          </a:p>
        </p:txBody>
      </p:sp>
      <p:sp>
        <p:nvSpPr>
          <p:cNvPr id="3" name="Datos vietos rezervavimo ženklas 2">
            <a:extLst>
              <a:ext uri="{FF2B5EF4-FFF2-40B4-BE49-F238E27FC236}">
                <a16:creationId xmlns:a16="http://schemas.microsoft.com/office/drawing/2014/main" id="{91310A02-31B6-02A9-B180-D765A81FE085}"/>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8F97BDBD-9938-4E31-83F1-8522639B0240}" type="datetimeFigureOut">
              <a:rPr lang="lt-LT" altLang="lt-LT"/>
              <a:pPr>
                <a:defRPr/>
              </a:pPr>
              <a:t>2022-09-29</a:t>
            </a:fld>
            <a:endParaRPr lang="lt-LT" altLang="lt-LT" dirty="0"/>
          </a:p>
        </p:txBody>
      </p:sp>
      <p:sp>
        <p:nvSpPr>
          <p:cNvPr id="4" name="Skaidrės vaizdo vietos rezervavimo ženklas 3">
            <a:extLst>
              <a:ext uri="{FF2B5EF4-FFF2-40B4-BE49-F238E27FC236}">
                <a16:creationId xmlns:a16="http://schemas.microsoft.com/office/drawing/2014/main" id="{6908E3CF-11F5-0A88-F44C-C4A49B601FF9}"/>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lt-LT" noProof="0" dirty="0"/>
          </a:p>
        </p:txBody>
      </p:sp>
      <p:sp>
        <p:nvSpPr>
          <p:cNvPr id="5" name="Pastabų vietos rezervavimo ženklas 4">
            <a:extLst>
              <a:ext uri="{FF2B5EF4-FFF2-40B4-BE49-F238E27FC236}">
                <a16:creationId xmlns:a16="http://schemas.microsoft.com/office/drawing/2014/main" id="{4E6B53E1-5FFE-F7C7-52D4-3E54B17D6D54}"/>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lt-LT" altLang="lt-LT" noProof="0"/>
              <a:t>Spustelėję redag. ruoš. teksto stilių</a:t>
            </a:r>
          </a:p>
          <a:p>
            <a:pPr lvl="1"/>
            <a:r>
              <a:rPr lang="lt-LT" altLang="lt-LT" noProof="0"/>
              <a:t>Antras lygmuo</a:t>
            </a:r>
          </a:p>
          <a:p>
            <a:pPr lvl="2"/>
            <a:r>
              <a:rPr lang="lt-LT" altLang="lt-LT" noProof="0"/>
              <a:t>Trečias lygmuo</a:t>
            </a:r>
          </a:p>
          <a:p>
            <a:pPr lvl="3"/>
            <a:r>
              <a:rPr lang="lt-LT" altLang="lt-LT" noProof="0"/>
              <a:t>Ketvirtas lygmuo</a:t>
            </a:r>
          </a:p>
          <a:p>
            <a:pPr lvl="4"/>
            <a:r>
              <a:rPr lang="lt-LT" altLang="lt-LT" noProof="0"/>
              <a:t>Penktas lygmuo</a:t>
            </a:r>
          </a:p>
        </p:txBody>
      </p:sp>
      <p:sp>
        <p:nvSpPr>
          <p:cNvPr id="6" name="Poraštės vietos rezervavimo ženklas 5">
            <a:extLst>
              <a:ext uri="{FF2B5EF4-FFF2-40B4-BE49-F238E27FC236}">
                <a16:creationId xmlns:a16="http://schemas.microsoft.com/office/drawing/2014/main" id="{23C76FC0-F272-2D72-DC22-96F7A0ECBF06}"/>
              </a:ext>
            </a:extLst>
          </p:cNvPr>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lt-LT" altLang="lt-LT" dirty="0"/>
          </a:p>
        </p:txBody>
      </p:sp>
      <p:sp>
        <p:nvSpPr>
          <p:cNvPr id="7" name="Skaidrės numerio vietos rezervavimo ženklas 6">
            <a:extLst>
              <a:ext uri="{FF2B5EF4-FFF2-40B4-BE49-F238E27FC236}">
                <a16:creationId xmlns:a16="http://schemas.microsoft.com/office/drawing/2014/main" id="{09E45C31-A53E-74EA-F2B5-2278996BB845}"/>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55EE9F2-0DF4-4141-ACF4-DDED7CFEAA3A}" type="slidenum">
              <a:rPr lang="lt-LT" altLang="lt-LT"/>
              <a:pPr>
                <a:defRPr/>
              </a:pPr>
              <a:t>‹#›</a:t>
            </a:fld>
            <a:endParaRPr lang="lt-LT" altLang="lt-LT"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kaidrės vaizdo vietos rezervavimo ženklas 1">
            <a:extLst>
              <a:ext uri="{FF2B5EF4-FFF2-40B4-BE49-F238E27FC236}">
                <a16:creationId xmlns:a16="http://schemas.microsoft.com/office/drawing/2014/main" id="{C89AE8BD-6C2E-5431-81DF-C90BF740F09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Pastabų vietos rezervavimo ženklas 2">
            <a:extLst>
              <a:ext uri="{FF2B5EF4-FFF2-40B4-BE49-F238E27FC236}">
                <a16:creationId xmlns:a16="http://schemas.microsoft.com/office/drawing/2014/main" id="{FF28DA00-29D6-669F-87C3-99B59E84032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lt-LT" altLang="lt-LT" dirty="0"/>
          </a:p>
        </p:txBody>
      </p:sp>
      <p:sp>
        <p:nvSpPr>
          <p:cNvPr id="84996" name="Skaidrės numerio vietos rezervavimo ženklas 3">
            <a:extLst>
              <a:ext uri="{FF2B5EF4-FFF2-40B4-BE49-F238E27FC236}">
                <a16:creationId xmlns:a16="http://schemas.microsoft.com/office/drawing/2014/main" id="{A2854D21-3480-7E40-5986-23A4A288774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Arial" panose="020B0604020202020204" pitchFamily="34" charset="0"/>
              </a:defRPr>
            </a:lvl1pPr>
            <a:lvl2pPr marL="742950" indent="-285750">
              <a:defRPr sz="2800">
                <a:solidFill>
                  <a:schemeClr val="tx1"/>
                </a:solidFill>
                <a:latin typeface="Arial" panose="020B0604020202020204" pitchFamily="34" charset="0"/>
              </a:defRPr>
            </a:lvl2pPr>
            <a:lvl3pPr marL="1143000" indent="-228600">
              <a:defRPr sz="2800">
                <a:solidFill>
                  <a:schemeClr val="tx1"/>
                </a:solidFill>
                <a:latin typeface="Arial" panose="020B0604020202020204" pitchFamily="34" charset="0"/>
              </a:defRPr>
            </a:lvl3pPr>
            <a:lvl4pPr marL="1600200" indent="-228600">
              <a:defRPr sz="2800">
                <a:solidFill>
                  <a:schemeClr val="tx1"/>
                </a:solidFill>
                <a:latin typeface="Arial" panose="020B0604020202020204" pitchFamily="34" charset="0"/>
              </a:defRPr>
            </a:lvl4pPr>
            <a:lvl5pPr marL="2057400" indent="-228600">
              <a:defRPr sz="2800">
                <a:solidFill>
                  <a:schemeClr val="tx1"/>
                </a:solidFill>
                <a:latin typeface="Arial" panose="020B0604020202020204" pitchFamily="34" charset="0"/>
              </a:defRPr>
            </a:lvl5pPr>
            <a:lvl6pPr marL="2514600" indent="-228600" eaLnBrk="0" fontAlgn="base" hangingPunct="0">
              <a:spcBef>
                <a:spcPct val="0"/>
              </a:spcBef>
              <a:spcAft>
                <a:spcPct val="0"/>
              </a:spcAft>
              <a:defRPr sz="2800">
                <a:solidFill>
                  <a:schemeClr val="tx1"/>
                </a:solidFill>
                <a:latin typeface="Arial" panose="020B0604020202020204" pitchFamily="34" charset="0"/>
              </a:defRPr>
            </a:lvl6pPr>
            <a:lvl7pPr marL="2971800" indent="-228600" eaLnBrk="0" fontAlgn="base" hangingPunct="0">
              <a:spcBef>
                <a:spcPct val="0"/>
              </a:spcBef>
              <a:spcAft>
                <a:spcPct val="0"/>
              </a:spcAft>
              <a:defRPr sz="2800">
                <a:solidFill>
                  <a:schemeClr val="tx1"/>
                </a:solidFill>
                <a:latin typeface="Arial" panose="020B0604020202020204" pitchFamily="34" charset="0"/>
              </a:defRPr>
            </a:lvl7pPr>
            <a:lvl8pPr marL="3429000" indent="-228600" eaLnBrk="0" fontAlgn="base" hangingPunct="0">
              <a:spcBef>
                <a:spcPct val="0"/>
              </a:spcBef>
              <a:spcAft>
                <a:spcPct val="0"/>
              </a:spcAft>
              <a:defRPr sz="2800">
                <a:solidFill>
                  <a:schemeClr val="tx1"/>
                </a:solidFill>
                <a:latin typeface="Arial" panose="020B0604020202020204" pitchFamily="34" charset="0"/>
              </a:defRPr>
            </a:lvl8pPr>
            <a:lvl9pPr marL="3886200" indent="-228600" eaLnBrk="0" fontAlgn="base" hangingPunct="0">
              <a:spcBef>
                <a:spcPct val="0"/>
              </a:spcBef>
              <a:spcAft>
                <a:spcPct val="0"/>
              </a:spcAft>
              <a:defRPr sz="2800">
                <a:solidFill>
                  <a:schemeClr val="tx1"/>
                </a:solidFill>
                <a:latin typeface="Arial" panose="020B0604020202020204" pitchFamily="34" charset="0"/>
              </a:defRPr>
            </a:lvl9pPr>
          </a:lstStyle>
          <a:p>
            <a:fld id="{3DBA4E58-17C9-476D-B03B-A2B158CD879F}" type="slidenum">
              <a:rPr lang="lt-LT" altLang="lt-LT" sz="1200" smtClean="0"/>
              <a:pPr/>
              <a:t>71</a:t>
            </a:fld>
            <a:endParaRPr lang="lt-LT" altLang="lt-LT"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Antraštė 1"/>
          <p:cNvSpPr>
            <a:spLocks noGrp="1"/>
          </p:cNvSpPr>
          <p:nvPr>
            <p:ph type="ctrTitle"/>
          </p:nvPr>
        </p:nvSpPr>
        <p:spPr>
          <a:xfrm>
            <a:off x="685800" y="2130425"/>
            <a:ext cx="7772400" cy="1470025"/>
          </a:xfrm>
        </p:spPr>
        <p:txBody>
          <a:bodyPr/>
          <a:lstStyle/>
          <a:p>
            <a:r>
              <a:rPr lang="lt-LT"/>
              <a:t>Spustelėję redag. ruoš. pavad. stilių</a:t>
            </a:r>
          </a:p>
        </p:txBody>
      </p:sp>
      <p:sp>
        <p:nvSpPr>
          <p:cNvPr id="3" name="Antrinis pavadinimas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lt-LT"/>
              <a:t>Spustelėję redag. ruoš. paantrš. stilių</a:t>
            </a:r>
          </a:p>
        </p:txBody>
      </p:sp>
      <p:sp>
        <p:nvSpPr>
          <p:cNvPr id="4" name="Rectangle 4">
            <a:extLst>
              <a:ext uri="{FF2B5EF4-FFF2-40B4-BE49-F238E27FC236}">
                <a16:creationId xmlns:a16="http://schemas.microsoft.com/office/drawing/2014/main" id="{0379EBF4-A39D-BECC-7F92-4D8B551CBD64}"/>
              </a:ext>
            </a:extLst>
          </p:cNvPr>
          <p:cNvSpPr>
            <a:spLocks noGrp="1" noChangeArrowheads="1"/>
          </p:cNvSpPr>
          <p:nvPr>
            <p:ph type="dt" sz="half" idx="10"/>
          </p:nvPr>
        </p:nvSpPr>
        <p:spPr>
          <a:ln/>
        </p:spPr>
        <p:txBody>
          <a:bodyPr/>
          <a:lstStyle>
            <a:lvl1pPr>
              <a:defRPr/>
            </a:lvl1pPr>
          </a:lstStyle>
          <a:p>
            <a:pPr>
              <a:defRPr/>
            </a:pPr>
            <a:endParaRPr lang="lt-LT" altLang="lt-LT" dirty="0"/>
          </a:p>
        </p:txBody>
      </p:sp>
      <p:sp>
        <p:nvSpPr>
          <p:cNvPr id="5" name="Rectangle 5">
            <a:extLst>
              <a:ext uri="{FF2B5EF4-FFF2-40B4-BE49-F238E27FC236}">
                <a16:creationId xmlns:a16="http://schemas.microsoft.com/office/drawing/2014/main" id="{FAAD5D4E-DAC3-380B-3BE3-76570BE64AA3}"/>
              </a:ext>
            </a:extLst>
          </p:cNvPr>
          <p:cNvSpPr>
            <a:spLocks noGrp="1" noChangeArrowheads="1"/>
          </p:cNvSpPr>
          <p:nvPr>
            <p:ph type="ftr" sz="quarter" idx="11"/>
          </p:nvPr>
        </p:nvSpPr>
        <p:spPr>
          <a:ln/>
        </p:spPr>
        <p:txBody>
          <a:bodyPr/>
          <a:lstStyle>
            <a:lvl1pPr>
              <a:defRPr/>
            </a:lvl1pPr>
          </a:lstStyle>
          <a:p>
            <a:pPr>
              <a:defRPr/>
            </a:pPr>
            <a:endParaRPr lang="lt-LT" altLang="lt-LT" dirty="0"/>
          </a:p>
        </p:txBody>
      </p:sp>
      <p:sp>
        <p:nvSpPr>
          <p:cNvPr id="6" name="Rectangle 6">
            <a:extLst>
              <a:ext uri="{FF2B5EF4-FFF2-40B4-BE49-F238E27FC236}">
                <a16:creationId xmlns:a16="http://schemas.microsoft.com/office/drawing/2014/main" id="{CBEF7316-7B6D-1B39-393E-8AD18EF78777}"/>
              </a:ext>
            </a:extLst>
          </p:cNvPr>
          <p:cNvSpPr>
            <a:spLocks noGrp="1" noChangeArrowheads="1"/>
          </p:cNvSpPr>
          <p:nvPr>
            <p:ph type="sldNum" sz="quarter" idx="12"/>
          </p:nvPr>
        </p:nvSpPr>
        <p:spPr>
          <a:ln/>
        </p:spPr>
        <p:txBody>
          <a:bodyPr/>
          <a:lstStyle>
            <a:lvl1pPr>
              <a:defRPr/>
            </a:lvl1pPr>
          </a:lstStyle>
          <a:p>
            <a:pPr>
              <a:defRPr/>
            </a:pPr>
            <a:fld id="{9EA930D3-FE3F-4117-9E5D-247212AEB47B}" type="slidenum">
              <a:rPr lang="ru-RU" altLang="lt-LT"/>
              <a:pPr>
                <a:defRPr/>
              </a:pPr>
              <a:t>‹#›</a:t>
            </a:fld>
            <a:endParaRPr lang="ru-RU" altLang="lt-LT" dirty="0"/>
          </a:p>
        </p:txBody>
      </p:sp>
    </p:spTree>
    <p:extLst>
      <p:ext uri="{BB962C8B-B14F-4D97-AF65-F5344CB8AC3E}">
        <p14:creationId xmlns:p14="http://schemas.microsoft.com/office/powerpoint/2010/main" val="2335232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a:t>Spustelėję redag. ruoš. pavad. stilių</a:t>
            </a:r>
          </a:p>
        </p:txBody>
      </p:sp>
      <p:sp>
        <p:nvSpPr>
          <p:cNvPr id="3" name="Vertikalaus teksto vietos rezervavimo ženklas 2"/>
          <p:cNvSpPr>
            <a:spLocks noGrp="1"/>
          </p:cNvSpPr>
          <p:nvPr>
            <p:ph type="body" orient="vert" idx="1"/>
          </p:nvPr>
        </p:nvSpPr>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Rectangle 4">
            <a:extLst>
              <a:ext uri="{FF2B5EF4-FFF2-40B4-BE49-F238E27FC236}">
                <a16:creationId xmlns:a16="http://schemas.microsoft.com/office/drawing/2014/main" id="{EDEEB311-E0B6-CC69-577B-47F648F255D7}"/>
              </a:ext>
            </a:extLst>
          </p:cNvPr>
          <p:cNvSpPr>
            <a:spLocks noGrp="1" noChangeArrowheads="1"/>
          </p:cNvSpPr>
          <p:nvPr>
            <p:ph type="dt" sz="half" idx="10"/>
          </p:nvPr>
        </p:nvSpPr>
        <p:spPr>
          <a:ln/>
        </p:spPr>
        <p:txBody>
          <a:bodyPr/>
          <a:lstStyle>
            <a:lvl1pPr>
              <a:defRPr/>
            </a:lvl1pPr>
          </a:lstStyle>
          <a:p>
            <a:pPr>
              <a:defRPr/>
            </a:pPr>
            <a:endParaRPr lang="lt-LT" altLang="lt-LT" dirty="0"/>
          </a:p>
        </p:txBody>
      </p:sp>
      <p:sp>
        <p:nvSpPr>
          <p:cNvPr id="5" name="Rectangle 5">
            <a:extLst>
              <a:ext uri="{FF2B5EF4-FFF2-40B4-BE49-F238E27FC236}">
                <a16:creationId xmlns:a16="http://schemas.microsoft.com/office/drawing/2014/main" id="{0C6D3D35-BC99-D5D0-D7E6-7378799877F9}"/>
              </a:ext>
            </a:extLst>
          </p:cNvPr>
          <p:cNvSpPr>
            <a:spLocks noGrp="1" noChangeArrowheads="1"/>
          </p:cNvSpPr>
          <p:nvPr>
            <p:ph type="ftr" sz="quarter" idx="11"/>
          </p:nvPr>
        </p:nvSpPr>
        <p:spPr>
          <a:ln/>
        </p:spPr>
        <p:txBody>
          <a:bodyPr/>
          <a:lstStyle>
            <a:lvl1pPr>
              <a:defRPr/>
            </a:lvl1pPr>
          </a:lstStyle>
          <a:p>
            <a:pPr>
              <a:defRPr/>
            </a:pPr>
            <a:endParaRPr lang="lt-LT" altLang="lt-LT" dirty="0"/>
          </a:p>
        </p:txBody>
      </p:sp>
      <p:sp>
        <p:nvSpPr>
          <p:cNvPr id="6" name="Rectangle 6">
            <a:extLst>
              <a:ext uri="{FF2B5EF4-FFF2-40B4-BE49-F238E27FC236}">
                <a16:creationId xmlns:a16="http://schemas.microsoft.com/office/drawing/2014/main" id="{21EFB72B-D8C4-5232-671E-5D3DB27491A7}"/>
              </a:ext>
            </a:extLst>
          </p:cNvPr>
          <p:cNvSpPr>
            <a:spLocks noGrp="1" noChangeArrowheads="1"/>
          </p:cNvSpPr>
          <p:nvPr>
            <p:ph type="sldNum" sz="quarter" idx="12"/>
          </p:nvPr>
        </p:nvSpPr>
        <p:spPr>
          <a:ln/>
        </p:spPr>
        <p:txBody>
          <a:bodyPr/>
          <a:lstStyle>
            <a:lvl1pPr>
              <a:defRPr/>
            </a:lvl1pPr>
          </a:lstStyle>
          <a:p>
            <a:pPr>
              <a:defRPr/>
            </a:pPr>
            <a:fld id="{F9AA219B-EE90-4161-9AA4-242D220B45EC}" type="slidenum">
              <a:rPr lang="ru-RU" altLang="lt-LT"/>
              <a:pPr>
                <a:defRPr/>
              </a:pPr>
              <a:t>‹#›</a:t>
            </a:fld>
            <a:endParaRPr lang="ru-RU" altLang="lt-LT" dirty="0"/>
          </a:p>
        </p:txBody>
      </p:sp>
    </p:spTree>
    <p:extLst>
      <p:ext uri="{BB962C8B-B14F-4D97-AF65-F5344CB8AC3E}">
        <p14:creationId xmlns:p14="http://schemas.microsoft.com/office/powerpoint/2010/main" val="675963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6629400" y="274638"/>
            <a:ext cx="2057400" cy="5851525"/>
          </a:xfrm>
        </p:spPr>
        <p:txBody>
          <a:bodyPr vert="eaVert"/>
          <a:lstStyle/>
          <a:p>
            <a:r>
              <a:rPr lang="lt-LT"/>
              <a:t>Spustelėję redag. ruoš. pavad. stilių</a:t>
            </a:r>
          </a:p>
        </p:txBody>
      </p:sp>
      <p:sp>
        <p:nvSpPr>
          <p:cNvPr id="3" name="Vertikalaus teksto vietos rezervavimo ženklas 2"/>
          <p:cNvSpPr>
            <a:spLocks noGrp="1"/>
          </p:cNvSpPr>
          <p:nvPr>
            <p:ph type="body" orient="vert" idx="1"/>
          </p:nvPr>
        </p:nvSpPr>
        <p:spPr>
          <a:xfrm>
            <a:off x="457200" y="274638"/>
            <a:ext cx="6019800" cy="5851525"/>
          </a:xfrm>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Rectangle 4">
            <a:extLst>
              <a:ext uri="{FF2B5EF4-FFF2-40B4-BE49-F238E27FC236}">
                <a16:creationId xmlns:a16="http://schemas.microsoft.com/office/drawing/2014/main" id="{92B6EF45-C5CC-FB9A-8784-A86378E78109}"/>
              </a:ext>
            </a:extLst>
          </p:cNvPr>
          <p:cNvSpPr>
            <a:spLocks noGrp="1" noChangeArrowheads="1"/>
          </p:cNvSpPr>
          <p:nvPr>
            <p:ph type="dt" sz="half" idx="10"/>
          </p:nvPr>
        </p:nvSpPr>
        <p:spPr>
          <a:ln/>
        </p:spPr>
        <p:txBody>
          <a:bodyPr/>
          <a:lstStyle>
            <a:lvl1pPr>
              <a:defRPr/>
            </a:lvl1pPr>
          </a:lstStyle>
          <a:p>
            <a:pPr>
              <a:defRPr/>
            </a:pPr>
            <a:endParaRPr lang="lt-LT" altLang="lt-LT" dirty="0"/>
          </a:p>
        </p:txBody>
      </p:sp>
      <p:sp>
        <p:nvSpPr>
          <p:cNvPr id="5" name="Rectangle 5">
            <a:extLst>
              <a:ext uri="{FF2B5EF4-FFF2-40B4-BE49-F238E27FC236}">
                <a16:creationId xmlns:a16="http://schemas.microsoft.com/office/drawing/2014/main" id="{A87F72B6-CC64-BF09-359B-9825C33A02EA}"/>
              </a:ext>
            </a:extLst>
          </p:cNvPr>
          <p:cNvSpPr>
            <a:spLocks noGrp="1" noChangeArrowheads="1"/>
          </p:cNvSpPr>
          <p:nvPr>
            <p:ph type="ftr" sz="quarter" idx="11"/>
          </p:nvPr>
        </p:nvSpPr>
        <p:spPr>
          <a:ln/>
        </p:spPr>
        <p:txBody>
          <a:bodyPr/>
          <a:lstStyle>
            <a:lvl1pPr>
              <a:defRPr/>
            </a:lvl1pPr>
          </a:lstStyle>
          <a:p>
            <a:pPr>
              <a:defRPr/>
            </a:pPr>
            <a:endParaRPr lang="lt-LT" altLang="lt-LT" dirty="0"/>
          </a:p>
        </p:txBody>
      </p:sp>
      <p:sp>
        <p:nvSpPr>
          <p:cNvPr id="6" name="Rectangle 6">
            <a:extLst>
              <a:ext uri="{FF2B5EF4-FFF2-40B4-BE49-F238E27FC236}">
                <a16:creationId xmlns:a16="http://schemas.microsoft.com/office/drawing/2014/main" id="{D3BF394A-996D-C359-2EB6-D90E6639BD5F}"/>
              </a:ext>
            </a:extLst>
          </p:cNvPr>
          <p:cNvSpPr>
            <a:spLocks noGrp="1" noChangeArrowheads="1"/>
          </p:cNvSpPr>
          <p:nvPr>
            <p:ph type="sldNum" sz="quarter" idx="12"/>
          </p:nvPr>
        </p:nvSpPr>
        <p:spPr>
          <a:ln/>
        </p:spPr>
        <p:txBody>
          <a:bodyPr/>
          <a:lstStyle>
            <a:lvl1pPr>
              <a:defRPr/>
            </a:lvl1pPr>
          </a:lstStyle>
          <a:p>
            <a:pPr>
              <a:defRPr/>
            </a:pPr>
            <a:fld id="{ED120066-7C51-41DB-A73F-27A8CD55CDAD}" type="slidenum">
              <a:rPr lang="ru-RU" altLang="lt-LT"/>
              <a:pPr>
                <a:defRPr/>
              </a:pPr>
              <a:t>‹#›</a:t>
            </a:fld>
            <a:endParaRPr lang="ru-RU" altLang="lt-LT" dirty="0"/>
          </a:p>
        </p:txBody>
      </p:sp>
    </p:spTree>
    <p:extLst>
      <p:ext uri="{BB962C8B-B14F-4D97-AF65-F5344CB8AC3E}">
        <p14:creationId xmlns:p14="http://schemas.microsoft.com/office/powerpoint/2010/main" val="4130681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a:t>Spustelėję redag. ruoš. pavad. stilių</a:t>
            </a:r>
          </a:p>
        </p:txBody>
      </p:sp>
      <p:sp>
        <p:nvSpPr>
          <p:cNvPr id="3" name="Turinio vietos rezervavimo ženklas 2"/>
          <p:cNvSpPr>
            <a:spLocks noGrp="1"/>
          </p:cNvSpPr>
          <p:nvPr>
            <p:ph idx="1"/>
          </p:nvPr>
        </p:nvSpPr>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Rectangle 4">
            <a:extLst>
              <a:ext uri="{FF2B5EF4-FFF2-40B4-BE49-F238E27FC236}">
                <a16:creationId xmlns:a16="http://schemas.microsoft.com/office/drawing/2014/main" id="{B5F4D84E-B0E7-434F-3E0F-34498161FEC3}"/>
              </a:ext>
            </a:extLst>
          </p:cNvPr>
          <p:cNvSpPr>
            <a:spLocks noGrp="1" noChangeArrowheads="1"/>
          </p:cNvSpPr>
          <p:nvPr>
            <p:ph type="dt" sz="half" idx="10"/>
          </p:nvPr>
        </p:nvSpPr>
        <p:spPr>
          <a:ln/>
        </p:spPr>
        <p:txBody>
          <a:bodyPr/>
          <a:lstStyle>
            <a:lvl1pPr>
              <a:defRPr/>
            </a:lvl1pPr>
          </a:lstStyle>
          <a:p>
            <a:pPr>
              <a:defRPr/>
            </a:pPr>
            <a:endParaRPr lang="lt-LT" altLang="lt-LT" dirty="0"/>
          </a:p>
        </p:txBody>
      </p:sp>
      <p:sp>
        <p:nvSpPr>
          <p:cNvPr id="5" name="Rectangle 5">
            <a:extLst>
              <a:ext uri="{FF2B5EF4-FFF2-40B4-BE49-F238E27FC236}">
                <a16:creationId xmlns:a16="http://schemas.microsoft.com/office/drawing/2014/main" id="{9EFF4EB6-7D36-062A-A28E-8A5687507D91}"/>
              </a:ext>
            </a:extLst>
          </p:cNvPr>
          <p:cNvSpPr>
            <a:spLocks noGrp="1" noChangeArrowheads="1"/>
          </p:cNvSpPr>
          <p:nvPr>
            <p:ph type="ftr" sz="quarter" idx="11"/>
          </p:nvPr>
        </p:nvSpPr>
        <p:spPr>
          <a:ln/>
        </p:spPr>
        <p:txBody>
          <a:bodyPr/>
          <a:lstStyle>
            <a:lvl1pPr>
              <a:defRPr/>
            </a:lvl1pPr>
          </a:lstStyle>
          <a:p>
            <a:pPr>
              <a:defRPr/>
            </a:pPr>
            <a:endParaRPr lang="lt-LT" altLang="lt-LT" dirty="0"/>
          </a:p>
        </p:txBody>
      </p:sp>
      <p:sp>
        <p:nvSpPr>
          <p:cNvPr id="6" name="Rectangle 6">
            <a:extLst>
              <a:ext uri="{FF2B5EF4-FFF2-40B4-BE49-F238E27FC236}">
                <a16:creationId xmlns:a16="http://schemas.microsoft.com/office/drawing/2014/main" id="{A3E4AA82-5D65-0F85-2E44-64ABB0BCF24A}"/>
              </a:ext>
            </a:extLst>
          </p:cNvPr>
          <p:cNvSpPr>
            <a:spLocks noGrp="1" noChangeArrowheads="1"/>
          </p:cNvSpPr>
          <p:nvPr>
            <p:ph type="sldNum" sz="quarter" idx="12"/>
          </p:nvPr>
        </p:nvSpPr>
        <p:spPr>
          <a:ln/>
        </p:spPr>
        <p:txBody>
          <a:bodyPr/>
          <a:lstStyle>
            <a:lvl1pPr>
              <a:defRPr/>
            </a:lvl1pPr>
          </a:lstStyle>
          <a:p>
            <a:pPr>
              <a:defRPr/>
            </a:pPr>
            <a:fld id="{597B8C95-9846-4150-BFC5-58C76D054875}" type="slidenum">
              <a:rPr lang="ru-RU" altLang="lt-LT"/>
              <a:pPr>
                <a:defRPr/>
              </a:pPr>
              <a:t>‹#›</a:t>
            </a:fld>
            <a:endParaRPr lang="ru-RU" altLang="lt-LT" dirty="0"/>
          </a:p>
        </p:txBody>
      </p:sp>
    </p:spTree>
    <p:extLst>
      <p:ext uri="{BB962C8B-B14F-4D97-AF65-F5344CB8AC3E}">
        <p14:creationId xmlns:p14="http://schemas.microsoft.com/office/powerpoint/2010/main" val="2904504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722313" y="4406900"/>
            <a:ext cx="7772400" cy="1362075"/>
          </a:xfrm>
        </p:spPr>
        <p:txBody>
          <a:bodyPr anchor="t"/>
          <a:lstStyle>
            <a:lvl1pPr algn="l">
              <a:defRPr sz="4000" b="1" cap="all"/>
            </a:lvl1pPr>
          </a:lstStyle>
          <a:p>
            <a:r>
              <a:rPr lang="lt-LT"/>
              <a:t>Spustelėję redag. ruoš. pavad. stilių</a:t>
            </a:r>
          </a:p>
        </p:txBody>
      </p:sp>
      <p:sp>
        <p:nvSpPr>
          <p:cNvPr id="3" name="Teksto vietos rezervavimo ženklas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lt-LT"/>
              <a:t>Spustelėję redag. ruoš. teksto stilių</a:t>
            </a:r>
          </a:p>
        </p:txBody>
      </p:sp>
      <p:sp>
        <p:nvSpPr>
          <p:cNvPr id="4" name="Rectangle 4">
            <a:extLst>
              <a:ext uri="{FF2B5EF4-FFF2-40B4-BE49-F238E27FC236}">
                <a16:creationId xmlns:a16="http://schemas.microsoft.com/office/drawing/2014/main" id="{16079E31-D6F8-BB7C-6A67-962A1AFF63C3}"/>
              </a:ext>
            </a:extLst>
          </p:cNvPr>
          <p:cNvSpPr>
            <a:spLocks noGrp="1" noChangeArrowheads="1"/>
          </p:cNvSpPr>
          <p:nvPr>
            <p:ph type="dt" sz="half" idx="10"/>
          </p:nvPr>
        </p:nvSpPr>
        <p:spPr>
          <a:ln/>
        </p:spPr>
        <p:txBody>
          <a:bodyPr/>
          <a:lstStyle>
            <a:lvl1pPr>
              <a:defRPr/>
            </a:lvl1pPr>
          </a:lstStyle>
          <a:p>
            <a:pPr>
              <a:defRPr/>
            </a:pPr>
            <a:endParaRPr lang="lt-LT" altLang="lt-LT" dirty="0"/>
          </a:p>
        </p:txBody>
      </p:sp>
      <p:sp>
        <p:nvSpPr>
          <p:cNvPr id="5" name="Rectangle 5">
            <a:extLst>
              <a:ext uri="{FF2B5EF4-FFF2-40B4-BE49-F238E27FC236}">
                <a16:creationId xmlns:a16="http://schemas.microsoft.com/office/drawing/2014/main" id="{9A45E7E6-9126-03F3-F1C6-D4F374B39F82}"/>
              </a:ext>
            </a:extLst>
          </p:cNvPr>
          <p:cNvSpPr>
            <a:spLocks noGrp="1" noChangeArrowheads="1"/>
          </p:cNvSpPr>
          <p:nvPr>
            <p:ph type="ftr" sz="quarter" idx="11"/>
          </p:nvPr>
        </p:nvSpPr>
        <p:spPr>
          <a:ln/>
        </p:spPr>
        <p:txBody>
          <a:bodyPr/>
          <a:lstStyle>
            <a:lvl1pPr>
              <a:defRPr/>
            </a:lvl1pPr>
          </a:lstStyle>
          <a:p>
            <a:pPr>
              <a:defRPr/>
            </a:pPr>
            <a:endParaRPr lang="lt-LT" altLang="lt-LT" dirty="0"/>
          </a:p>
        </p:txBody>
      </p:sp>
      <p:sp>
        <p:nvSpPr>
          <p:cNvPr id="6" name="Rectangle 6">
            <a:extLst>
              <a:ext uri="{FF2B5EF4-FFF2-40B4-BE49-F238E27FC236}">
                <a16:creationId xmlns:a16="http://schemas.microsoft.com/office/drawing/2014/main" id="{ECA719FC-0093-4DC1-BD42-B6A38A458AC9}"/>
              </a:ext>
            </a:extLst>
          </p:cNvPr>
          <p:cNvSpPr>
            <a:spLocks noGrp="1" noChangeArrowheads="1"/>
          </p:cNvSpPr>
          <p:nvPr>
            <p:ph type="sldNum" sz="quarter" idx="12"/>
          </p:nvPr>
        </p:nvSpPr>
        <p:spPr>
          <a:ln/>
        </p:spPr>
        <p:txBody>
          <a:bodyPr/>
          <a:lstStyle>
            <a:lvl1pPr>
              <a:defRPr/>
            </a:lvl1pPr>
          </a:lstStyle>
          <a:p>
            <a:pPr>
              <a:defRPr/>
            </a:pPr>
            <a:fld id="{9E61D4DD-0D3C-4141-8C75-3897788BD1DD}" type="slidenum">
              <a:rPr lang="ru-RU" altLang="lt-LT"/>
              <a:pPr>
                <a:defRPr/>
              </a:pPr>
              <a:t>‹#›</a:t>
            </a:fld>
            <a:endParaRPr lang="ru-RU" altLang="lt-LT" dirty="0"/>
          </a:p>
        </p:txBody>
      </p:sp>
    </p:spTree>
    <p:extLst>
      <p:ext uri="{BB962C8B-B14F-4D97-AF65-F5344CB8AC3E}">
        <p14:creationId xmlns:p14="http://schemas.microsoft.com/office/powerpoint/2010/main" val="1783128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a:t>Spustelėję redag. ruoš. pavad. stilių</a:t>
            </a:r>
          </a:p>
        </p:txBody>
      </p:sp>
      <p:sp>
        <p:nvSpPr>
          <p:cNvPr id="3" name="Turinio vietos rezervavimo ženklas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Turinio vietos rezervavimo ženklas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5" name="Rectangle 4">
            <a:extLst>
              <a:ext uri="{FF2B5EF4-FFF2-40B4-BE49-F238E27FC236}">
                <a16:creationId xmlns:a16="http://schemas.microsoft.com/office/drawing/2014/main" id="{87D79286-F1D1-D96A-AAD7-EC0A55120A96}"/>
              </a:ext>
            </a:extLst>
          </p:cNvPr>
          <p:cNvSpPr>
            <a:spLocks noGrp="1" noChangeArrowheads="1"/>
          </p:cNvSpPr>
          <p:nvPr>
            <p:ph type="dt" sz="half" idx="10"/>
          </p:nvPr>
        </p:nvSpPr>
        <p:spPr>
          <a:ln/>
        </p:spPr>
        <p:txBody>
          <a:bodyPr/>
          <a:lstStyle>
            <a:lvl1pPr>
              <a:defRPr/>
            </a:lvl1pPr>
          </a:lstStyle>
          <a:p>
            <a:pPr>
              <a:defRPr/>
            </a:pPr>
            <a:endParaRPr lang="lt-LT" altLang="lt-LT" dirty="0"/>
          </a:p>
        </p:txBody>
      </p:sp>
      <p:sp>
        <p:nvSpPr>
          <p:cNvPr id="6" name="Rectangle 5">
            <a:extLst>
              <a:ext uri="{FF2B5EF4-FFF2-40B4-BE49-F238E27FC236}">
                <a16:creationId xmlns:a16="http://schemas.microsoft.com/office/drawing/2014/main" id="{C9C9631F-BE76-39DC-29B6-5D5191EA37E9}"/>
              </a:ext>
            </a:extLst>
          </p:cNvPr>
          <p:cNvSpPr>
            <a:spLocks noGrp="1" noChangeArrowheads="1"/>
          </p:cNvSpPr>
          <p:nvPr>
            <p:ph type="ftr" sz="quarter" idx="11"/>
          </p:nvPr>
        </p:nvSpPr>
        <p:spPr>
          <a:ln/>
        </p:spPr>
        <p:txBody>
          <a:bodyPr/>
          <a:lstStyle>
            <a:lvl1pPr>
              <a:defRPr/>
            </a:lvl1pPr>
          </a:lstStyle>
          <a:p>
            <a:pPr>
              <a:defRPr/>
            </a:pPr>
            <a:endParaRPr lang="lt-LT" altLang="lt-LT" dirty="0"/>
          </a:p>
        </p:txBody>
      </p:sp>
      <p:sp>
        <p:nvSpPr>
          <p:cNvPr id="7" name="Rectangle 6">
            <a:extLst>
              <a:ext uri="{FF2B5EF4-FFF2-40B4-BE49-F238E27FC236}">
                <a16:creationId xmlns:a16="http://schemas.microsoft.com/office/drawing/2014/main" id="{5A1F8A43-DC2A-CF59-977C-9810378E6967}"/>
              </a:ext>
            </a:extLst>
          </p:cNvPr>
          <p:cNvSpPr>
            <a:spLocks noGrp="1" noChangeArrowheads="1"/>
          </p:cNvSpPr>
          <p:nvPr>
            <p:ph type="sldNum" sz="quarter" idx="12"/>
          </p:nvPr>
        </p:nvSpPr>
        <p:spPr>
          <a:ln/>
        </p:spPr>
        <p:txBody>
          <a:bodyPr/>
          <a:lstStyle>
            <a:lvl1pPr>
              <a:defRPr/>
            </a:lvl1pPr>
          </a:lstStyle>
          <a:p>
            <a:pPr>
              <a:defRPr/>
            </a:pPr>
            <a:fld id="{73559E10-E624-4EAF-8E34-C6DB57CE2E14}" type="slidenum">
              <a:rPr lang="ru-RU" altLang="lt-LT"/>
              <a:pPr>
                <a:defRPr/>
              </a:pPr>
              <a:t>‹#›</a:t>
            </a:fld>
            <a:endParaRPr lang="ru-RU" altLang="lt-LT" dirty="0"/>
          </a:p>
        </p:txBody>
      </p:sp>
    </p:spTree>
    <p:extLst>
      <p:ext uri="{BB962C8B-B14F-4D97-AF65-F5344CB8AC3E}">
        <p14:creationId xmlns:p14="http://schemas.microsoft.com/office/powerpoint/2010/main" val="2658753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lvl1pPr>
              <a:defRPr/>
            </a:lvl1pPr>
          </a:lstStyle>
          <a:p>
            <a:r>
              <a:rPr lang="lt-LT"/>
              <a:t>Spustelėję redag. ruoš. pavad. stilių</a:t>
            </a:r>
          </a:p>
        </p:txBody>
      </p:sp>
      <p:sp>
        <p:nvSpPr>
          <p:cNvPr id="3" name="Teksto vietos rezervavimo ženkla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4" name="Turinio vietos rezervavimo ženkla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5" name="Teksto vietos rezervavimo ženkla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6" name="Turinio vietos rezervavimo ženkla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7" name="Rectangle 4">
            <a:extLst>
              <a:ext uri="{FF2B5EF4-FFF2-40B4-BE49-F238E27FC236}">
                <a16:creationId xmlns:a16="http://schemas.microsoft.com/office/drawing/2014/main" id="{62459A87-2F2C-A746-E9F6-3CF1926BDC3D}"/>
              </a:ext>
            </a:extLst>
          </p:cNvPr>
          <p:cNvSpPr>
            <a:spLocks noGrp="1" noChangeArrowheads="1"/>
          </p:cNvSpPr>
          <p:nvPr>
            <p:ph type="dt" sz="half" idx="10"/>
          </p:nvPr>
        </p:nvSpPr>
        <p:spPr>
          <a:ln/>
        </p:spPr>
        <p:txBody>
          <a:bodyPr/>
          <a:lstStyle>
            <a:lvl1pPr>
              <a:defRPr/>
            </a:lvl1pPr>
          </a:lstStyle>
          <a:p>
            <a:pPr>
              <a:defRPr/>
            </a:pPr>
            <a:endParaRPr lang="lt-LT" altLang="lt-LT" dirty="0"/>
          </a:p>
        </p:txBody>
      </p:sp>
      <p:sp>
        <p:nvSpPr>
          <p:cNvPr id="8" name="Rectangle 5">
            <a:extLst>
              <a:ext uri="{FF2B5EF4-FFF2-40B4-BE49-F238E27FC236}">
                <a16:creationId xmlns:a16="http://schemas.microsoft.com/office/drawing/2014/main" id="{465AA130-5B4F-2A27-35D1-C84D7D21113D}"/>
              </a:ext>
            </a:extLst>
          </p:cNvPr>
          <p:cNvSpPr>
            <a:spLocks noGrp="1" noChangeArrowheads="1"/>
          </p:cNvSpPr>
          <p:nvPr>
            <p:ph type="ftr" sz="quarter" idx="11"/>
          </p:nvPr>
        </p:nvSpPr>
        <p:spPr>
          <a:ln/>
        </p:spPr>
        <p:txBody>
          <a:bodyPr/>
          <a:lstStyle>
            <a:lvl1pPr>
              <a:defRPr/>
            </a:lvl1pPr>
          </a:lstStyle>
          <a:p>
            <a:pPr>
              <a:defRPr/>
            </a:pPr>
            <a:endParaRPr lang="lt-LT" altLang="lt-LT" dirty="0"/>
          </a:p>
        </p:txBody>
      </p:sp>
      <p:sp>
        <p:nvSpPr>
          <p:cNvPr id="9" name="Rectangle 6">
            <a:extLst>
              <a:ext uri="{FF2B5EF4-FFF2-40B4-BE49-F238E27FC236}">
                <a16:creationId xmlns:a16="http://schemas.microsoft.com/office/drawing/2014/main" id="{A255E3F6-4BFC-5530-52EC-75BFFFDD26A4}"/>
              </a:ext>
            </a:extLst>
          </p:cNvPr>
          <p:cNvSpPr>
            <a:spLocks noGrp="1" noChangeArrowheads="1"/>
          </p:cNvSpPr>
          <p:nvPr>
            <p:ph type="sldNum" sz="quarter" idx="12"/>
          </p:nvPr>
        </p:nvSpPr>
        <p:spPr>
          <a:ln/>
        </p:spPr>
        <p:txBody>
          <a:bodyPr/>
          <a:lstStyle>
            <a:lvl1pPr>
              <a:defRPr/>
            </a:lvl1pPr>
          </a:lstStyle>
          <a:p>
            <a:pPr>
              <a:defRPr/>
            </a:pPr>
            <a:fld id="{33659584-1DD7-4D29-BA45-DAC409C6C23C}" type="slidenum">
              <a:rPr lang="ru-RU" altLang="lt-LT"/>
              <a:pPr>
                <a:defRPr/>
              </a:pPr>
              <a:t>‹#›</a:t>
            </a:fld>
            <a:endParaRPr lang="ru-RU" altLang="lt-LT" dirty="0"/>
          </a:p>
        </p:txBody>
      </p:sp>
    </p:spTree>
    <p:extLst>
      <p:ext uri="{BB962C8B-B14F-4D97-AF65-F5344CB8AC3E}">
        <p14:creationId xmlns:p14="http://schemas.microsoft.com/office/powerpoint/2010/main" val="941990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a:t>Spustelėję redag. ruoš. pavad. stilių</a:t>
            </a:r>
          </a:p>
        </p:txBody>
      </p:sp>
      <p:sp>
        <p:nvSpPr>
          <p:cNvPr id="3" name="Rectangle 4">
            <a:extLst>
              <a:ext uri="{FF2B5EF4-FFF2-40B4-BE49-F238E27FC236}">
                <a16:creationId xmlns:a16="http://schemas.microsoft.com/office/drawing/2014/main" id="{9A0F513B-2AD5-3DB5-7A04-9AA3EB73A4AD}"/>
              </a:ext>
            </a:extLst>
          </p:cNvPr>
          <p:cNvSpPr>
            <a:spLocks noGrp="1" noChangeArrowheads="1"/>
          </p:cNvSpPr>
          <p:nvPr>
            <p:ph type="dt" sz="half" idx="10"/>
          </p:nvPr>
        </p:nvSpPr>
        <p:spPr>
          <a:ln/>
        </p:spPr>
        <p:txBody>
          <a:bodyPr/>
          <a:lstStyle>
            <a:lvl1pPr>
              <a:defRPr/>
            </a:lvl1pPr>
          </a:lstStyle>
          <a:p>
            <a:pPr>
              <a:defRPr/>
            </a:pPr>
            <a:endParaRPr lang="lt-LT" altLang="lt-LT" dirty="0"/>
          </a:p>
        </p:txBody>
      </p:sp>
      <p:sp>
        <p:nvSpPr>
          <p:cNvPr id="4" name="Rectangle 5">
            <a:extLst>
              <a:ext uri="{FF2B5EF4-FFF2-40B4-BE49-F238E27FC236}">
                <a16:creationId xmlns:a16="http://schemas.microsoft.com/office/drawing/2014/main" id="{405F0843-5FEA-9B98-EA1F-0E6EBEBD128A}"/>
              </a:ext>
            </a:extLst>
          </p:cNvPr>
          <p:cNvSpPr>
            <a:spLocks noGrp="1" noChangeArrowheads="1"/>
          </p:cNvSpPr>
          <p:nvPr>
            <p:ph type="ftr" sz="quarter" idx="11"/>
          </p:nvPr>
        </p:nvSpPr>
        <p:spPr>
          <a:ln/>
        </p:spPr>
        <p:txBody>
          <a:bodyPr/>
          <a:lstStyle>
            <a:lvl1pPr>
              <a:defRPr/>
            </a:lvl1pPr>
          </a:lstStyle>
          <a:p>
            <a:pPr>
              <a:defRPr/>
            </a:pPr>
            <a:endParaRPr lang="lt-LT" altLang="lt-LT" dirty="0"/>
          </a:p>
        </p:txBody>
      </p:sp>
      <p:sp>
        <p:nvSpPr>
          <p:cNvPr id="5" name="Rectangle 6">
            <a:extLst>
              <a:ext uri="{FF2B5EF4-FFF2-40B4-BE49-F238E27FC236}">
                <a16:creationId xmlns:a16="http://schemas.microsoft.com/office/drawing/2014/main" id="{5FEBDA21-5F39-9579-26A4-D910599671DF}"/>
              </a:ext>
            </a:extLst>
          </p:cNvPr>
          <p:cNvSpPr>
            <a:spLocks noGrp="1" noChangeArrowheads="1"/>
          </p:cNvSpPr>
          <p:nvPr>
            <p:ph type="sldNum" sz="quarter" idx="12"/>
          </p:nvPr>
        </p:nvSpPr>
        <p:spPr>
          <a:ln/>
        </p:spPr>
        <p:txBody>
          <a:bodyPr/>
          <a:lstStyle>
            <a:lvl1pPr>
              <a:defRPr/>
            </a:lvl1pPr>
          </a:lstStyle>
          <a:p>
            <a:pPr>
              <a:defRPr/>
            </a:pPr>
            <a:fld id="{8045D942-3BBC-4EC6-87EC-657DC277CD31}" type="slidenum">
              <a:rPr lang="ru-RU" altLang="lt-LT"/>
              <a:pPr>
                <a:defRPr/>
              </a:pPr>
              <a:t>‹#›</a:t>
            </a:fld>
            <a:endParaRPr lang="ru-RU" altLang="lt-LT" dirty="0"/>
          </a:p>
        </p:txBody>
      </p:sp>
    </p:spTree>
    <p:extLst>
      <p:ext uri="{BB962C8B-B14F-4D97-AF65-F5344CB8AC3E}">
        <p14:creationId xmlns:p14="http://schemas.microsoft.com/office/powerpoint/2010/main" val="3184630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DA4A6C3-5782-A41D-D1EB-D6A74DC5213B}"/>
              </a:ext>
            </a:extLst>
          </p:cNvPr>
          <p:cNvSpPr>
            <a:spLocks noGrp="1" noChangeArrowheads="1"/>
          </p:cNvSpPr>
          <p:nvPr>
            <p:ph type="dt" sz="half" idx="10"/>
          </p:nvPr>
        </p:nvSpPr>
        <p:spPr>
          <a:ln/>
        </p:spPr>
        <p:txBody>
          <a:bodyPr/>
          <a:lstStyle>
            <a:lvl1pPr>
              <a:defRPr/>
            </a:lvl1pPr>
          </a:lstStyle>
          <a:p>
            <a:pPr>
              <a:defRPr/>
            </a:pPr>
            <a:endParaRPr lang="lt-LT" altLang="lt-LT" dirty="0"/>
          </a:p>
        </p:txBody>
      </p:sp>
      <p:sp>
        <p:nvSpPr>
          <p:cNvPr id="3" name="Rectangle 5">
            <a:extLst>
              <a:ext uri="{FF2B5EF4-FFF2-40B4-BE49-F238E27FC236}">
                <a16:creationId xmlns:a16="http://schemas.microsoft.com/office/drawing/2014/main" id="{5B337E57-F330-FC64-94EF-A0C50D640E03}"/>
              </a:ext>
            </a:extLst>
          </p:cNvPr>
          <p:cNvSpPr>
            <a:spLocks noGrp="1" noChangeArrowheads="1"/>
          </p:cNvSpPr>
          <p:nvPr>
            <p:ph type="ftr" sz="quarter" idx="11"/>
          </p:nvPr>
        </p:nvSpPr>
        <p:spPr>
          <a:ln/>
        </p:spPr>
        <p:txBody>
          <a:bodyPr/>
          <a:lstStyle>
            <a:lvl1pPr>
              <a:defRPr/>
            </a:lvl1pPr>
          </a:lstStyle>
          <a:p>
            <a:pPr>
              <a:defRPr/>
            </a:pPr>
            <a:endParaRPr lang="lt-LT" altLang="lt-LT" dirty="0"/>
          </a:p>
        </p:txBody>
      </p:sp>
      <p:sp>
        <p:nvSpPr>
          <p:cNvPr id="4" name="Rectangle 6">
            <a:extLst>
              <a:ext uri="{FF2B5EF4-FFF2-40B4-BE49-F238E27FC236}">
                <a16:creationId xmlns:a16="http://schemas.microsoft.com/office/drawing/2014/main" id="{80CB79CB-D2E7-E7A0-6A1B-5DD667370138}"/>
              </a:ext>
            </a:extLst>
          </p:cNvPr>
          <p:cNvSpPr>
            <a:spLocks noGrp="1" noChangeArrowheads="1"/>
          </p:cNvSpPr>
          <p:nvPr>
            <p:ph type="sldNum" sz="quarter" idx="12"/>
          </p:nvPr>
        </p:nvSpPr>
        <p:spPr>
          <a:ln/>
        </p:spPr>
        <p:txBody>
          <a:bodyPr/>
          <a:lstStyle>
            <a:lvl1pPr>
              <a:defRPr/>
            </a:lvl1pPr>
          </a:lstStyle>
          <a:p>
            <a:pPr>
              <a:defRPr/>
            </a:pPr>
            <a:fld id="{8D48D5E3-609F-43BE-A044-D754D4CEF490}" type="slidenum">
              <a:rPr lang="ru-RU" altLang="lt-LT"/>
              <a:pPr>
                <a:defRPr/>
              </a:pPr>
              <a:t>‹#›</a:t>
            </a:fld>
            <a:endParaRPr lang="ru-RU" altLang="lt-LT" dirty="0"/>
          </a:p>
        </p:txBody>
      </p:sp>
    </p:spTree>
    <p:extLst>
      <p:ext uri="{BB962C8B-B14F-4D97-AF65-F5344CB8AC3E}">
        <p14:creationId xmlns:p14="http://schemas.microsoft.com/office/powerpoint/2010/main" val="1249916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3050"/>
            <a:ext cx="3008313" cy="1162050"/>
          </a:xfrm>
        </p:spPr>
        <p:txBody>
          <a:bodyPr anchor="b"/>
          <a:lstStyle>
            <a:lvl1pPr algn="l">
              <a:defRPr sz="2000" b="1"/>
            </a:lvl1pPr>
          </a:lstStyle>
          <a:p>
            <a:r>
              <a:rPr lang="lt-LT"/>
              <a:t>Spustelėję redag. ruoš. pavad. stilių</a:t>
            </a:r>
          </a:p>
        </p:txBody>
      </p:sp>
      <p:sp>
        <p:nvSpPr>
          <p:cNvPr id="3" name="Turinio vietos rezervavimo ženkla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Teksto vietos rezervavimo ženkla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Spustelėję redag. ruoš. teksto stilių</a:t>
            </a:r>
          </a:p>
        </p:txBody>
      </p:sp>
      <p:sp>
        <p:nvSpPr>
          <p:cNvPr id="5" name="Rectangle 4">
            <a:extLst>
              <a:ext uri="{FF2B5EF4-FFF2-40B4-BE49-F238E27FC236}">
                <a16:creationId xmlns:a16="http://schemas.microsoft.com/office/drawing/2014/main" id="{273B89CC-D47E-0D0D-7D08-A9BAE7A84636}"/>
              </a:ext>
            </a:extLst>
          </p:cNvPr>
          <p:cNvSpPr>
            <a:spLocks noGrp="1" noChangeArrowheads="1"/>
          </p:cNvSpPr>
          <p:nvPr>
            <p:ph type="dt" sz="half" idx="10"/>
          </p:nvPr>
        </p:nvSpPr>
        <p:spPr>
          <a:ln/>
        </p:spPr>
        <p:txBody>
          <a:bodyPr/>
          <a:lstStyle>
            <a:lvl1pPr>
              <a:defRPr/>
            </a:lvl1pPr>
          </a:lstStyle>
          <a:p>
            <a:pPr>
              <a:defRPr/>
            </a:pPr>
            <a:endParaRPr lang="lt-LT" altLang="lt-LT" dirty="0"/>
          </a:p>
        </p:txBody>
      </p:sp>
      <p:sp>
        <p:nvSpPr>
          <p:cNvPr id="6" name="Rectangle 5">
            <a:extLst>
              <a:ext uri="{FF2B5EF4-FFF2-40B4-BE49-F238E27FC236}">
                <a16:creationId xmlns:a16="http://schemas.microsoft.com/office/drawing/2014/main" id="{75A3367D-92E1-91E5-BBD3-1B2C0C52E1DF}"/>
              </a:ext>
            </a:extLst>
          </p:cNvPr>
          <p:cNvSpPr>
            <a:spLocks noGrp="1" noChangeArrowheads="1"/>
          </p:cNvSpPr>
          <p:nvPr>
            <p:ph type="ftr" sz="quarter" idx="11"/>
          </p:nvPr>
        </p:nvSpPr>
        <p:spPr>
          <a:ln/>
        </p:spPr>
        <p:txBody>
          <a:bodyPr/>
          <a:lstStyle>
            <a:lvl1pPr>
              <a:defRPr/>
            </a:lvl1pPr>
          </a:lstStyle>
          <a:p>
            <a:pPr>
              <a:defRPr/>
            </a:pPr>
            <a:endParaRPr lang="lt-LT" altLang="lt-LT" dirty="0"/>
          </a:p>
        </p:txBody>
      </p:sp>
      <p:sp>
        <p:nvSpPr>
          <p:cNvPr id="7" name="Rectangle 6">
            <a:extLst>
              <a:ext uri="{FF2B5EF4-FFF2-40B4-BE49-F238E27FC236}">
                <a16:creationId xmlns:a16="http://schemas.microsoft.com/office/drawing/2014/main" id="{07F5F042-B59B-D861-57CE-3B1E8EC72C9E}"/>
              </a:ext>
            </a:extLst>
          </p:cNvPr>
          <p:cNvSpPr>
            <a:spLocks noGrp="1" noChangeArrowheads="1"/>
          </p:cNvSpPr>
          <p:nvPr>
            <p:ph type="sldNum" sz="quarter" idx="12"/>
          </p:nvPr>
        </p:nvSpPr>
        <p:spPr>
          <a:ln/>
        </p:spPr>
        <p:txBody>
          <a:bodyPr/>
          <a:lstStyle>
            <a:lvl1pPr>
              <a:defRPr/>
            </a:lvl1pPr>
          </a:lstStyle>
          <a:p>
            <a:pPr>
              <a:defRPr/>
            </a:pPr>
            <a:fld id="{D1CE902C-33A4-455C-9B89-5EFE4365745B}" type="slidenum">
              <a:rPr lang="ru-RU" altLang="lt-LT"/>
              <a:pPr>
                <a:defRPr/>
              </a:pPr>
              <a:t>‹#›</a:t>
            </a:fld>
            <a:endParaRPr lang="ru-RU" altLang="lt-LT" dirty="0"/>
          </a:p>
        </p:txBody>
      </p:sp>
    </p:spTree>
    <p:extLst>
      <p:ext uri="{BB962C8B-B14F-4D97-AF65-F5344CB8AC3E}">
        <p14:creationId xmlns:p14="http://schemas.microsoft.com/office/powerpoint/2010/main" val="4237894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1792288" y="4800600"/>
            <a:ext cx="5486400" cy="566738"/>
          </a:xfrm>
        </p:spPr>
        <p:txBody>
          <a:bodyPr anchor="b"/>
          <a:lstStyle>
            <a:lvl1pPr algn="l">
              <a:defRPr sz="2000" b="1"/>
            </a:lvl1pPr>
          </a:lstStyle>
          <a:p>
            <a:r>
              <a:rPr lang="lt-LT"/>
              <a:t>Spustelėję redag. ruoš. pavad. stilių</a:t>
            </a:r>
          </a:p>
        </p:txBody>
      </p:sp>
      <p:sp>
        <p:nvSpPr>
          <p:cNvPr id="3" name="Paveikslėlio vietos rezervavimo ženkla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t-LT" noProof="0" dirty="0"/>
          </a:p>
        </p:txBody>
      </p:sp>
      <p:sp>
        <p:nvSpPr>
          <p:cNvPr id="4" name="Teksto vietos rezervavimo ženkla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Spustelėję redag. ruoš. teksto stilių</a:t>
            </a:r>
          </a:p>
        </p:txBody>
      </p:sp>
      <p:sp>
        <p:nvSpPr>
          <p:cNvPr id="5" name="Rectangle 4">
            <a:extLst>
              <a:ext uri="{FF2B5EF4-FFF2-40B4-BE49-F238E27FC236}">
                <a16:creationId xmlns:a16="http://schemas.microsoft.com/office/drawing/2014/main" id="{409E6BCB-B1B7-17AE-575A-BC5E64F9C1B5}"/>
              </a:ext>
            </a:extLst>
          </p:cNvPr>
          <p:cNvSpPr>
            <a:spLocks noGrp="1" noChangeArrowheads="1"/>
          </p:cNvSpPr>
          <p:nvPr>
            <p:ph type="dt" sz="half" idx="10"/>
          </p:nvPr>
        </p:nvSpPr>
        <p:spPr>
          <a:ln/>
        </p:spPr>
        <p:txBody>
          <a:bodyPr/>
          <a:lstStyle>
            <a:lvl1pPr>
              <a:defRPr/>
            </a:lvl1pPr>
          </a:lstStyle>
          <a:p>
            <a:pPr>
              <a:defRPr/>
            </a:pPr>
            <a:endParaRPr lang="lt-LT" altLang="lt-LT" dirty="0"/>
          </a:p>
        </p:txBody>
      </p:sp>
      <p:sp>
        <p:nvSpPr>
          <p:cNvPr id="6" name="Rectangle 5">
            <a:extLst>
              <a:ext uri="{FF2B5EF4-FFF2-40B4-BE49-F238E27FC236}">
                <a16:creationId xmlns:a16="http://schemas.microsoft.com/office/drawing/2014/main" id="{69F384DC-0088-B6FC-E648-D5041D83218D}"/>
              </a:ext>
            </a:extLst>
          </p:cNvPr>
          <p:cNvSpPr>
            <a:spLocks noGrp="1" noChangeArrowheads="1"/>
          </p:cNvSpPr>
          <p:nvPr>
            <p:ph type="ftr" sz="quarter" idx="11"/>
          </p:nvPr>
        </p:nvSpPr>
        <p:spPr>
          <a:ln/>
        </p:spPr>
        <p:txBody>
          <a:bodyPr/>
          <a:lstStyle>
            <a:lvl1pPr>
              <a:defRPr/>
            </a:lvl1pPr>
          </a:lstStyle>
          <a:p>
            <a:pPr>
              <a:defRPr/>
            </a:pPr>
            <a:endParaRPr lang="lt-LT" altLang="lt-LT" dirty="0"/>
          </a:p>
        </p:txBody>
      </p:sp>
      <p:sp>
        <p:nvSpPr>
          <p:cNvPr id="7" name="Rectangle 6">
            <a:extLst>
              <a:ext uri="{FF2B5EF4-FFF2-40B4-BE49-F238E27FC236}">
                <a16:creationId xmlns:a16="http://schemas.microsoft.com/office/drawing/2014/main" id="{5059F482-6CE7-B666-7388-E3B6EC3EE394}"/>
              </a:ext>
            </a:extLst>
          </p:cNvPr>
          <p:cNvSpPr>
            <a:spLocks noGrp="1" noChangeArrowheads="1"/>
          </p:cNvSpPr>
          <p:nvPr>
            <p:ph type="sldNum" sz="quarter" idx="12"/>
          </p:nvPr>
        </p:nvSpPr>
        <p:spPr>
          <a:ln/>
        </p:spPr>
        <p:txBody>
          <a:bodyPr/>
          <a:lstStyle>
            <a:lvl1pPr>
              <a:defRPr/>
            </a:lvl1pPr>
          </a:lstStyle>
          <a:p>
            <a:pPr>
              <a:defRPr/>
            </a:pPr>
            <a:fld id="{409B29F5-793F-44C2-8F99-D96D70D801D6}" type="slidenum">
              <a:rPr lang="ru-RU" altLang="lt-LT"/>
              <a:pPr>
                <a:defRPr/>
              </a:pPr>
              <a:t>‹#›</a:t>
            </a:fld>
            <a:endParaRPr lang="ru-RU" altLang="lt-LT" dirty="0"/>
          </a:p>
        </p:txBody>
      </p:sp>
    </p:spTree>
    <p:extLst>
      <p:ext uri="{BB962C8B-B14F-4D97-AF65-F5344CB8AC3E}">
        <p14:creationId xmlns:p14="http://schemas.microsoft.com/office/powerpoint/2010/main" val="3425877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FCFEFF"/>
            </a:gs>
            <a:gs pos="74001">
              <a:srgbClr val="E7F2FF"/>
            </a:gs>
            <a:gs pos="83000">
              <a:srgbClr val="E7F2FF"/>
            </a:gs>
            <a:gs pos="100000">
              <a:srgbClr val="EFF6FF"/>
            </a:gs>
          </a:gsLst>
          <a:lin ang="5400000" scaled="1"/>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CE8BC1F-88B9-47D1-7DEF-54798BFB3B24}"/>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lt-LT"/>
              <a:t>Click to edit Master title style</a:t>
            </a:r>
          </a:p>
        </p:txBody>
      </p:sp>
      <p:sp>
        <p:nvSpPr>
          <p:cNvPr id="1027" name="Rectangle 3">
            <a:extLst>
              <a:ext uri="{FF2B5EF4-FFF2-40B4-BE49-F238E27FC236}">
                <a16:creationId xmlns:a16="http://schemas.microsoft.com/office/drawing/2014/main" id="{A2AB022B-3A1F-65E2-445C-4E85561454C5}"/>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lt-LT"/>
              <a:t>Click to edit Master text styles</a:t>
            </a:r>
          </a:p>
          <a:p>
            <a:pPr lvl="1"/>
            <a:r>
              <a:rPr lang="ru-RU" altLang="lt-LT"/>
              <a:t>Second level</a:t>
            </a:r>
          </a:p>
          <a:p>
            <a:pPr lvl="2"/>
            <a:r>
              <a:rPr lang="ru-RU" altLang="lt-LT"/>
              <a:t>Third level</a:t>
            </a:r>
          </a:p>
          <a:p>
            <a:pPr lvl="3"/>
            <a:r>
              <a:rPr lang="ru-RU" altLang="lt-LT"/>
              <a:t>Fourth level</a:t>
            </a:r>
          </a:p>
          <a:p>
            <a:pPr lvl="4"/>
            <a:r>
              <a:rPr lang="ru-RU" altLang="lt-LT"/>
              <a:t>Fifth level</a:t>
            </a:r>
          </a:p>
        </p:txBody>
      </p:sp>
      <p:sp>
        <p:nvSpPr>
          <p:cNvPr id="21508" name="Rectangle 4">
            <a:extLst>
              <a:ext uri="{FF2B5EF4-FFF2-40B4-BE49-F238E27FC236}">
                <a16:creationId xmlns:a16="http://schemas.microsoft.com/office/drawing/2014/main" id="{2AD4AE5F-F026-9926-0118-25A38FE2CFB0}"/>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lt-LT" altLang="lt-LT" dirty="0"/>
          </a:p>
        </p:txBody>
      </p:sp>
      <p:sp>
        <p:nvSpPr>
          <p:cNvPr id="21509" name="Rectangle 5">
            <a:extLst>
              <a:ext uri="{FF2B5EF4-FFF2-40B4-BE49-F238E27FC236}">
                <a16:creationId xmlns:a16="http://schemas.microsoft.com/office/drawing/2014/main" id="{BCC35814-5282-FF3E-0BD4-AEB3518284F3}"/>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lt-LT" altLang="lt-LT" dirty="0"/>
          </a:p>
        </p:txBody>
      </p:sp>
      <p:sp>
        <p:nvSpPr>
          <p:cNvPr id="21510" name="Rectangle 6">
            <a:extLst>
              <a:ext uri="{FF2B5EF4-FFF2-40B4-BE49-F238E27FC236}">
                <a16:creationId xmlns:a16="http://schemas.microsoft.com/office/drawing/2014/main" id="{7BC91E3E-361F-185C-56A7-82542E5F281D}"/>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5A7F8928-EFAE-45FF-A9CF-B283330A7284}" type="slidenum">
              <a:rPr lang="ru-RU" altLang="lt-LT"/>
              <a:pPr>
                <a:defRPr/>
              </a:pPr>
              <a:t>‹#›</a:t>
            </a:fld>
            <a:endParaRPr lang="ru-RU" altLang="lt-LT" dirty="0"/>
          </a:p>
        </p:txBody>
      </p:sp>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hyperlink" Target="https://archyvai.lt/lt/lvat/lietuvos-valstybes-archyvai-vqq2.html" TargetMode="Externa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hyperlink" Target="https://elektroninisparasas.lt/patikimumo-uztikrinimo-paslaugu-teikejai/lietuvoje-kvalifikuoti-pup-teikejai/"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hyperlink" Target="adoc/2018%20m/(2019-09-16)%202018-12-20%20V-63.docx" TargetMode="Externa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hyperlink" Target="https://elektroninisparasas.lt/el-paraso-ir-spaudo-galiojimo-patvirtinimas/#1610031529677-65f764d0-2ca5" TargetMode="Externa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Pavadinimas 1">
            <a:extLst>
              <a:ext uri="{FF2B5EF4-FFF2-40B4-BE49-F238E27FC236}">
                <a16:creationId xmlns:a16="http://schemas.microsoft.com/office/drawing/2014/main" id="{67DB1786-5B43-C72A-916B-04431F9F509E}"/>
              </a:ext>
            </a:extLst>
          </p:cNvPr>
          <p:cNvSpPr>
            <a:spLocks noGrp="1" noChangeArrowheads="1"/>
          </p:cNvSpPr>
          <p:nvPr>
            <p:ph type="ctrTitle"/>
          </p:nvPr>
        </p:nvSpPr>
        <p:spPr>
          <a:xfrm>
            <a:off x="685800" y="476250"/>
            <a:ext cx="7918450" cy="2952750"/>
          </a:xfrm>
        </p:spPr>
        <p:txBody>
          <a:bodyPr/>
          <a:lstStyle/>
          <a:p>
            <a:pPr>
              <a:lnSpc>
                <a:spcPts val="4500"/>
              </a:lnSpc>
              <a:defRPr/>
            </a:pPr>
            <a:br>
              <a:rPr lang="en-US" altLang="en-US" sz="3200" b="1" dirty="0">
                <a:effectLst>
                  <a:outerShdw blurRad="38100" dist="38100" dir="2700000" algn="tl">
                    <a:srgbClr val="000000"/>
                  </a:outerShdw>
                </a:effectLst>
              </a:rPr>
            </a:br>
            <a:r>
              <a:rPr lang="lt-LT" altLang="en-US" sz="3600" b="1" dirty="0">
                <a:effectLst>
                  <a:outerShdw blurRad="38100" dist="38100" dir="2700000" algn="tl">
                    <a:srgbClr val="000000"/>
                  </a:outerShdw>
                </a:effectLst>
              </a:rPr>
              <a:t>2022 METŲ </a:t>
            </a:r>
            <a:br>
              <a:rPr lang="lt-LT" altLang="en-US" sz="3600" b="1" dirty="0">
                <a:effectLst>
                  <a:outerShdw blurRad="38100" dist="38100" dir="2700000" algn="tl">
                    <a:srgbClr val="000000"/>
                  </a:outerShdw>
                </a:effectLst>
              </a:rPr>
            </a:br>
            <a:r>
              <a:rPr lang="lt-LT" altLang="en-US" sz="3600" b="1" dirty="0">
                <a:effectLst>
                  <a:outerShdw blurRad="38100" dist="38100" dir="2700000" algn="tl">
                    <a:srgbClr val="000000"/>
                  </a:outerShdw>
                </a:effectLst>
              </a:rPr>
              <a:t>DOKUMENTŲ VALDYMO AKTUALIJOS</a:t>
            </a:r>
          </a:p>
        </p:txBody>
      </p:sp>
      <p:sp>
        <p:nvSpPr>
          <p:cNvPr id="6147" name="Antrinis pavadinimas 2">
            <a:extLst>
              <a:ext uri="{FF2B5EF4-FFF2-40B4-BE49-F238E27FC236}">
                <a16:creationId xmlns:a16="http://schemas.microsoft.com/office/drawing/2014/main" id="{AFB9E104-D24E-9BAC-F6F7-AE65A5E2123F}"/>
              </a:ext>
            </a:extLst>
          </p:cNvPr>
          <p:cNvSpPr>
            <a:spLocks noGrp="1" noChangeArrowheads="1"/>
          </p:cNvSpPr>
          <p:nvPr>
            <p:ph type="subTitle" idx="1"/>
          </p:nvPr>
        </p:nvSpPr>
        <p:spPr>
          <a:xfrm>
            <a:off x="2700338" y="3933825"/>
            <a:ext cx="6119812" cy="2447925"/>
          </a:xfrm>
        </p:spPr>
        <p:txBody>
          <a:bodyPr/>
          <a:lstStyle/>
          <a:p>
            <a:pPr algn="l"/>
            <a:endParaRPr lang="lt-LT" altLang="lt-LT" sz="2800" b="1" dirty="0"/>
          </a:p>
          <a:p>
            <a:pPr algn="l"/>
            <a:r>
              <a:rPr lang="en-US" altLang="lt-LT" sz="2400" b="1" dirty="0"/>
              <a:t>Vilniaus </a:t>
            </a:r>
            <a:r>
              <a:rPr lang="lt-LT" altLang="lt-LT" sz="2400" b="1" dirty="0"/>
              <a:t>regioninio</a:t>
            </a:r>
            <a:r>
              <a:rPr lang="en-US" altLang="lt-LT" sz="2400" b="1" dirty="0"/>
              <a:t> </a:t>
            </a:r>
            <a:r>
              <a:rPr lang="lt-LT" altLang="lt-LT" sz="2400" b="1" dirty="0"/>
              <a:t>valstybė</a:t>
            </a:r>
            <a:r>
              <a:rPr lang="en-US" altLang="lt-LT" sz="2400" b="1" dirty="0"/>
              <a:t>s</a:t>
            </a:r>
            <a:r>
              <a:rPr lang="lt-LT" altLang="lt-LT" sz="2400" b="1" dirty="0"/>
              <a:t> archyvo</a:t>
            </a:r>
          </a:p>
          <a:p>
            <a:pPr algn="l"/>
            <a:r>
              <a:rPr lang="lt-LT" altLang="lt-LT" sz="2400" b="1" dirty="0"/>
              <a:t>Dokumentų valdymo priežiūros skyrius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Pavadinimas 1">
            <a:extLst>
              <a:ext uri="{FF2B5EF4-FFF2-40B4-BE49-F238E27FC236}">
                <a16:creationId xmlns:a16="http://schemas.microsoft.com/office/drawing/2014/main" id="{E149FEF4-353F-DE58-46C1-11E40CABBAA7}"/>
              </a:ext>
            </a:extLst>
          </p:cNvPr>
          <p:cNvSpPr>
            <a:spLocks noGrp="1" noChangeArrowheads="1"/>
          </p:cNvSpPr>
          <p:nvPr>
            <p:ph type="title"/>
          </p:nvPr>
        </p:nvSpPr>
        <p:spPr/>
        <p:txBody>
          <a:bodyPr/>
          <a:lstStyle/>
          <a:p>
            <a:r>
              <a:rPr lang="lt-LT" altLang="lt-LT" sz="2800" b="1" dirty="0">
                <a:solidFill>
                  <a:srgbClr val="003399"/>
                </a:solidFill>
              </a:rPr>
              <a:t>Lietuvos Respublikos autorių teisių ir gretutinių teisių įstatymo sąvokos</a:t>
            </a:r>
            <a:endParaRPr lang="lt-LT" altLang="lt-LT" dirty="0"/>
          </a:p>
        </p:txBody>
      </p:sp>
      <p:sp>
        <p:nvSpPr>
          <p:cNvPr id="13315" name="Turinio vietos rezervavimo ženklas 2">
            <a:extLst>
              <a:ext uri="{FF2B5EF4-FFF2-40B4-BE49-F238E27FC236}">
                <a16:creationId xmlns:a16="http://schemas.microsoft.com/office/drawing/2014/main" id="{1B1F02FC-35AA-64A9-9BC7-651E5E3D871A}"/>
              </a:ext>
            </a:extLst>
          </p:cNvPr>
          <p:cNvSpPr>
            <a:spLocks noGrp="1" noChangeArrowheads="1"/>
          </p:cNvSpPr>
          <p:nvPr>
            <p:ph idx="1"/>
          </p:nvPr>
        </p:nvSpPr>
        <p:spPr/>
        <p:txBody>
          <a:bodyPr/>
          <a:lstStyle/>
          <a:p>
            <a:pPr algn="just">
              <a:defRPr/>
            </a:pPr>
            <a:r>
              <a:rPr lang="lt-LT" altLang="lt-LT" sz="2800" dirty="0">
                <a:solidFill>
                  <a:srgbClr val="990099"/>
                </a:solidFill>
                <a:effectLst>
                  <a:outerShdw blurRad="38100" dist="38100" dir="2700000" algn="tl">
                    <a:srgbClr val="000000">
                      <a:alpha val="43137"/>
                    </a:srgbClr>
                  </a:outerShdw>
                </a:effectLst>
              </a:rPr>
              <a:t>Fotografijos kūrinys </a:t>
            </a:r>
            <a:r>
              <a:rPr lang="lt-LT" altLang="lt-LT" sz="2800" dirty="0"/>
              <a:t>– vaizdas, užfiksuotas šviesos ar bet kokio kito spinduliavimo būdu ant šviesai jautraus paviršiaus ir nepaisant fiksavimo technologijos (cheminės, elektroninės ar kitokios) pasižymintis kompozicijos, objektų parinkimo ar jų fiksavimo originalumu. </a:t>
            </a:r>
          </a:p>
          <a:p>
            <a:pPr marL="0" indent="0">
              <a:buFontTx/>
              <a:buNone/>
              <a:defRPr/>
            </a:pPr>
            <a:endParaRPr lang="lt-LT" sz="1800" dirty="0">
              <a:solidFill>
                <a:srgbClr val="003399"/>
              </a:solidFill>
            </a:endParaRPr>
          </a:p>
          <a:p>
            <a:pPr marL="0" indent="0">
              <a:buFontTx/>
              <a:buNone/>
              <a:defRPr/>
            </a:pPr>
            <a:endParaRPr lang="lt-LT" sz="1800" dirty="0">
              <a:solidFill>
                <a:srgbClr val="003399"/>
              </a:solidFill>
            </a:endParaRPr>
          </a:p>
          <a:p>
            <a:pPr marL="0" indent="0">
              <a:buFontTx/>
              <a:buNone/>
              <a:defRPr/>
            </a:pPr>
            <a:endParaRPr lang="lt-LT" sz="1800" dirty="0">
              <a:solidFill>
                <a:srgbClr val="003399"/>
              </a:solidFill>
            </a:endParaRPr>
          </a:p>
          <a:p>
            <a:pPr marL="0" indent="0">
              <a:buFontTx/>
              <a:buNone/>
              <a:defRPr/>
            </a:pPr>
            <a:r>
              <a:rPr lang="lt-LT" sz="1800" dirty="0">
                <a:solidFill>
                  <a:srgbClr val="003399"/>
                </a:solidFill>
              </a:rPr>
              <a:t>Lietuvos Respublikos autorių teisių ir gretutinių teisių įstatymo 2 str.</a:t>
            </a:r>
          </a:p>
          <a:p>
            <a:pPr marL="0" indent="0" algn="just">
              <a:buFontTx/>
              <a:buNone/>
              <a:defRPr/>
            </a:pPr>
            <a:endParaRPr lang="lt-LT" altLang="lt-LT" sz="2800"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Pavadinimas 1">
            <a:extLst>
              <a:ext uri="{FF2B5EF4-FFF2-40B4-BE49-F238E27FC236}">
                <a16:creationId xmlns:a16="http://schemas.microsoft.com/office/drawing/2014/main" id="{E161829A-154A-649C-B7A3-EC75BCEA98D9}"/>
              </a:ext>
            </a:extLst>
          </p:cNvPr>
          <p:cNvSpPr>
            <a:spLocks noGrp="1" noChangeArrowheads="1"/>
          </p:cNvSpPr>
          <p:nvPr>
            <p:ph type="title"/>
          </p:nvPr>
        </p:nvSpPr>
        <p:spPr/>
        <p:txBody>
          <a:bodyPr/>
          <a:lstStyle/>
          <a:p>
            <a:r>
              <a:rPr lang="lt-LT" altLang="lt-LT" sz="2800" b="1" dirty="0">
                <a:solidFill>
                  <a:srgbClr val="003399"/>
                </a:solidFill>
              </a:rPr>
              <a:t>Įstatymo projekto rengimą paskatinusios priežastys </a:t>
            </a:r>
            <a:endParaRPr lang="lt-LT" altLang="lt-LT" dirty="0"/>
          </a:p>
        </p:txBody>
      </p:sp>
      <p:sp>
        <p:nvSpPr>
          <p:cNvPr id="9219" name="Turinio vietos rezervavimo ženklas 2">
            <a:extLst>
              <a:ext uri="{FF2B5EF4-FFF2-40B4-BE49-F238E27FC236}">
                <a16:creationId xmlns:a16="http://schemas.microsoft.com/office/drawing/2014/main" id="{1D398470-9D22-B1B3-5F00-70CB6B976D2D}"/>
              </a:ext>
            </a:extLst>
          </p:cNvPr>
          <p:cNvSpPr>
            <a:spLocks noGrp="1" noChangeArrowheads="1"/>
          </p:cNvSpPr>
          <p:nvPr>
            <p:ph idx="1"/>
          </p:nvPr>
        </p:nvSpPr>
        <p:spPr/>
        <p:txBody>
          <a:bodyPr/>
          <a:lstStyle/>
          <a:p>
            <a:pPr algn="just">
              <a:defRPr/>
            </a:pPr>
            <a:r>
              <a:rPr lang="lt-LT" altLang="lt-LT" sz="2800" dirty="0"/>
              <a:t>Šios svarbios priežastys paskatino reglamentuoti dokumentiniam paveldui istorinių ir kitų – teisėsaugos, administracinio pobūdžio ir kitų sričių – tyrimų tikslais </a:t>
            </a:r>
            <a:r>
              <a:rPr lang="lt-LT" altLang="lt-LT" sz="2800" dirty="0">
                <a:effectLst>
                  <a:outerShdw blurRad="38100" dist="38100" dir="2700000" algn="tl">
                    <a:srgbClr val="000000">
                      <a:alpha val="43137"/>
                    </a:srgbClr>
                  </a:outerShdw>
                </a:effectLst>
              </a:rPr>
              <a:t>reikšmingų duomenų perėmimą iš registrų ir valstybės informacinių sistemų.</a:t>
            </a:r>
          </a:p>
          <a:p>
            <a:pPr algn="just">
              <a:defRPr/>
            </a:pPr>
            <a:endParaRPr lang="lt-LT" altLang="lt-LT" sz="2800" dirty="0">
              <a:effectLst>
                <a:outerShdw blurRad="38100" dist="38100" dir="2700000" algn="tl">
                  <a:srgbClr val="000000">
                    <a:alpha val="43137"/>
                  </a:srgbClr>
                </a:outerShdw>
              </a:effectLst>
            </a:endParaRPr>
          </a:p>
          <a:p>
            <a:pPr marL="0" indent="0" algn="just">
              <a:buNone/>
              <a:defRPr/>
            </a:pPr>
            <a:r>
              <a:rPr lang="lt-LT" altLang="lt-LT" sz="2000" dirty="0"/>
              <a:t>     </a:t>
            </a:r>
          </a:p>
          <a:p>
            <a:pPr marL="0" indent="0" algn="just">
              <a:buNone/>
              <a:defRPr/>
            </a:pPr>
            <a:endParaRPr lang="lt-LT" altLang="lt-LT" sz="2000"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Pavadinimas 1">
            <a:extLst>
              <a:ext uri="{FF2B5EF4-FFF2-40B4-BE49-F238E27FC236}">
                <a16:creationId xmlns:a16="http://schemas.microsoft.com/office/drawing/2014/main" id="{2846C5F6-24FB-0718-095B-7CFFC97B96C2}"/>
              </a:ext>
            </a:extLst>
          </p:cNvPr>
          <p:cNvSpPr>
            <a:spLocks noGrp="1" noChangeArrowheads="1"/>
          </p:cNvSpPr>
          <p:nvPr>
            <p:ph type="title"/>
          </p:nvPr>
        </p:nvSpPr>
        <p:spPr/>
        <p:txBody>
          <a:bodyPr/>
          <a:lstStyle/>
          <a:p>
            <a:r>
              <a:rPr lang="lt-LT" altLang="lt-LT" sz="2800" b="1" dirty="0">
                <a:solidFill>
                  <a:srgbClr val="003399"/>
                </a:solidFill>
              </a:rPr>
              <a:t>Naujos teisinio reguliavimo nuostatos </a:t>
            </a:r>
            <a:endParaRPr lang="lt-LT" altLang="lt-LT" dirty="0"/>
          </a:p>
        </p:txBody>
      </p:sp>
      <p:sp>
        <p:nvSpPr>
          <p:cNvPr id="3" name="Turinio vietos rezervavimo ženklas 2">
            <a:extLst>
              <a:ext uri="{FF2B5EF4-FFF2-40B4-BE49-F238E27FC236}">
                <a16:creationId xmlns:a16="http://schemas.microsoft.com/office/drawing/2014/main" id="{557B4718-0512-A930-A66A-21A35E2E9F1D}"/>
              </a:ext>
            </a:extLst>
          </p:cNvPr>
          <p:cNvSpPr>
            <a:spLocks noGrp="1"/>
          </p:cNvSpPr>
          <p:nvPr>
            <p:ph idx="1"/>
          </p:nvPr>
        </p:nvSpPr>
        <p:spPr>
          <a:xfrm>
            <a:off x="457200" y="1600200"/>
            <a:ext cx="8229600" cy="4781550"/>
          </a:xfrm>
        </p:spPr>
        <p:txBody>
          <a:bodyPr/>
          <a:lstStyle/>
          <a:p>
            <a:pPr algn="just">
              <a:defRPr/>
            </a:pPr>
            <a:r>
              <a:rPr lang="lt-LT" sz="2700" dirty="0"/>
              <a:t>Įstatymo projekto 7 straipsniu keičiamo Įstatymo 15 straipsnio naujoje 3 dalyje siūloma nustatyti pagrindinius kriterijus valstybės dokumentiniam paveldui </a:t>
            </a:r>
            <a:r>
              <a:rPr lang="lt-LT" sz="2700" dirty="0">
                <a:effectLst>
                  <a:outerShdw blurRad="38100" dist="38100" dir="2700000" algn="tl">
                    <a:srgbClr val="000000">
                      <a:alpha val="43137"/>
                    </a:srgbClr>
                  </a:outerShdw>
                </a:effectLst>
              </a:rPr>
              <a:t>reikšmingų registrų ir valstybės informacinių sistemų duomenų atrankai</a:t>
            </a:r>
            <a:r>
              <a:rPr lang="lt-LT" sz="2700" dirty="0"/>
              <a:t>. </a:t>
            </a:r>
          </a:p>
          <a:p>
            <a:pPr algn="just">
              <a:defRPr/>
            </a:pPr>
            <a:r>
              <a:rPr lang="lt-LT" sz="2700" dirty="0"/>
              <a:t>Šiuo aspektu pakeista ir keičiamo įstatymo 15 straipsnio 1 dalis, nurodant, kad valstybės archyvai </a:t>
            </a:r>
            <a:r>
              <a:rPr lang="lt-LT" sz="2700" dirty="0">
                <a:effectLst>
                  <a:outerShdw blurRad="38100" dist="38100" dir="2700000" algn="tl">
                    <a:srgbClr val="000000">
                      <a:alpha val="43137"/>
                    </a:srgbClr>
                  </a:outerShdw>
                </a:effectLst>
              </a:rPr>
              <a:t>gali perimti valstybės ir savivaldybių institucijų, įstaigų ir įmonių nuolat saugomus dokumentus, taip pat ir  registrų ir valstybių informacinių sistemų duomenis.</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Pavadinimas 1">
            <a:extLst>
              <a:ext uri="{FF2B5EF4-FFF2-40B4-BE49-F238E27FC236}">
                <a16:creationId xmlns:a16="http://schemas.microsoft.com/office/drawing/2014/main" id="{77525970-3EF4-329F-46C2-A295DA8DA0DC}"/>
              </a:ext>
            </a:extLst>
          </p:cNvPr>
          <p:cNvSpPr>
            <a:spLocks noGrp="1" noChangeArrowheads="1"/>
          </p:cNvSpPr>
          <p:nvPr>
            <p:ph type="title"/>
          </p:nvPr>
        </p:nvSpPr>
        <p:spPr/>
        <p:txBody>
          <a:bodyPr/>
          <a:lstStyle/>
          <a:p>
            <a:r>
              <a:rPr lang="lt-LT" altLang="lt-LT" sz="2800" b="1" dirty="0">
                <a:solidFill>
                  <a:srgbClr val="003399"/>
                </a:solidFill>
              </a:rPr>
              <a:t>Naujos teisinio reguliavimo nuostatos </a:t>
            </a:r>
            <a:endParaRPr lang="lt-LT" altLang="lt-LT" dirty="0"/>
          </a:p>
        </p:txBody>
      </p:sp>
      <p:sp>
        <p:nvSpPr>
          <p:cNvPr id="125955" name="Turinio vietos rezervavimo ženklas 2">
            <a:extLst>
              <a:ext uri="{FF2B5EF4-FFF2-40B4-BE49-F238E27FC236}">
                <a16:creationId xmlns:a16="http://schemas.microsoft.com/office/drawing/2014/main" id="{A6524261-25C2-4476-5AD6-B52015C6A684}"/>
              </a:ext>
            </a:extLst>
          </p:cNvPr>
          <p:cNvSpPr>
            <a:spLocks noGrp="1" noChangeArrowheads="1"/>
          </p:cNvSpPr>
          <p:nvPr>
            <p:ph idx="1"/>
          </p:nvPr>
        </p:nvSpPr>
        <p:spPr>
          <a:xfrm>
            <a:off x="457200" y="1600200"/>
            <a:ext cx="8229600" cy="4983163"/>
          </a:xfrm>
        </p:spPr>
        <p:txBody>
          <a:bodyPr/>
          <a:lstStyle/>
          <a:p>
            <a:pPr algn="just"/>
            <a:r>
              <a:rPr lang="lt-LT" altLang="lt-LT" sz="2800" dirty="0"/>
              <a:t>Pažymėtina, kad valstybės archyvai perimtų ne visus, o tik dalį pagal Įstatymo projekte nurodytus kriterijus atrinktų registrų ir valstybės informacinių sistemų duomenų (analogiškai vykdoma ir istorinę reikšmę turinčių popierinių dokumentų atranka). </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Pavadinimas 1">
            <a:extLst>
              <a:ext uri="{FF2B5EF4-FFF2-40B4-BE49-F238E27FC236}">
                <a16:creationId xmlns:a16="http://schemas.microsoft.com/office/drawing/2014/main" id="{93BB324F-A966-DB00-94C1-117D70A23D29}"/>
              </a:ext>
            </a:extLst>
          </p:cNvPr>
          <p:cNvSpPr>
            <a:spLocks noGrp="1" noChangeArrowheads="1"/>
          </p:cNvSpPr>
          <p:nvPr>
            <p:ph type="title"/>
          </p:nvPr>
        </p:nvSpPr>
        <p:spPr/>
        <p:txBody>
          <a:bodyPr/>
          <a:lstStyle/>
          <a:p>
            <a:r>
              <a:rPr lang="lt-LT" altLang="lt-LT" sz="2800" b="1" dirty="0">
                <a:solidFill>
                  <a:srgbClr val="003399"/>
                </a:solidFill>
              </a:rPr>
              <a:t>Naujos teisinio reguliavimo nuostatos </a:t>
            </a:r>
            <a:endParaRPr lang="lt-LT" altLang="lt-LT" dirty="0"/>
          </a:p>
        </p:txBody>
      </p:sp>
      <p:sp>
        <p:nvSpPr>
          <p:cNvPr id="126979" name="Turinio vietos rezervavimo ženklas 2">
            <a:extLst>
              <a:ext uri="{FF2B5EF4-FFF2-40B4-BE49-F238E27FC236}">
                <a16:creationId xmlns:a16="http://schemas.microsoft.com/office/drawing/2014/main" id="{7447BA7D-3D0A-8AC4-16CC-1967C9BD12A7}"/>
              </a:ext>
            </a:extLst>
          </p:cNvPr>
          <p:cNvSpPr>
            <a:spLocks noGrp="1" noChangeArrowheads="1"/>
          </p:cNvSpPr>
          <p:nvPr>
            <p:ph idx="1"/>
          </p:nvPr>
        </p:nvSpPr>
        <p:spPr/>
        <p:txBody>
          <a:bodyPr/>
          <a:lstStyle/>
          <a:p>
            <a:pPr algn="just"/>
            <a:r>
              <a:rPr lang="lt-LT" altLang="lt-LT" sz="2800" dirty="0">
                <a:solidFill>
                  <a:srgbClr val="003399"/>
                </a:solidFill>
              </a:rPr>
              <a:t>Perimamų duomenų apimtis ir perėmimo terminai kiekvienos registrų ir valstybės informacinės sistemos atveju būtų nustatomi atskirai, kadangi tai priklauso nuo kaupiamų duomenų pobūdžio, apimties, atnaujinimo dažnumo ir atnaujinimo būdo. </a:t>
            </a:r>
          </a:p>
          <a:p>
            <a:pPr marL="0" indent="0" algn="just">
              <a:buNone/>
            </a:pPr>
            <a:endParaRPr lang="lt-LT" altLang="lt-LT" sz="2800" dirty="0">
              <a:solidFill>
                <a:srgbClr val="003399"/>
              </a:solidFill>
            </a:endParaRPr>
          </a:p>
          <a:p>
            <a:pPr marL="0" indent="0" algn="just">
              <a:buNone/>
            </a:pPr>
            <a:r>
              <a:rPr kumimoji="0" lang="lt-LT" altLang="lt-LT" sz="2000" b="0" i="0" u="none" strike="noStrike" kern="0" cap="none" spc="0" normalizeH="0" baseline="0" noProof="0" dirty="0">
                <a:ln>
                  <a:noFill/>
                </a:ln>
                <a:solidFill>
                  <a:srgbClr val="003399"/>
                </a:solidFill>
                <a:effectLst/>
                <a:uLnTx/>
                <a:uFillTx/>
                <a:latin typeface="Arial"/>
                <a:ea typeface="+mn-ea"/>
                <a:cs typeface="+mn-cs"/>
                <a:hlinkClick r:id="rId2"/>
              </a:rPr>
              <a:t>https://archyvai.lt/lt/lvat/lietuvos-valstybes-archyvai-vqq2.html</a:t>
            </a:r>
            <a:endParaRPr lang="lt-LT" altLang="lt-LT" sz="2800" dirty="0">
              <a:solidFill>
                <a:srgbClr val="003399"/>
              </a:solidFill>
            </a:endParaRPr>
          </a:p>
          <a:p>
            <a:pPr marL="0" indent="0">
              <a:buNone/>
            </a:pPr>
            <a:endParaRPr lang="lt-LT" altLang="lt-LT"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Pavadinimas 1">
            <a:extLst>
              <a:ext uri="{FF2B5EF4-FFF2-40B4-BE49-F238E27FC236}">
                <a16:creationId xmlns:a16="http://schemas.microsoft.com/office/drawing/2014/main" id="{BD719A3D-1C92-707C-CAB6-9668D3220352}"/>
              </a:ext>
            </a:extLst>
          </p:cNvPr>
          <p:cNvSpPr>
            <a:spLocks noGrp="1" noChangeArrowheads="1"/>
          </p:cNvSpPr>
          <p:nvPr>
            <p:ph type="title"/>
          </p:nvPr>
        </p:nvSpPr>
        <p:spPr/>
        <p:txBody>
          <a:bodyPr/>
          <a:lstStyle/>
          <a:p>
            <a:r>
              <a:rPr lang="lt-LT" altLang="lt-LT" sz="2800" b="1" dirty="0"/>
              <a:t>Naujos teisinio reguliavimo nuostatos: </a:t>
            </a:r>
          </a:p>
        </p:txBody>
      </p:sp>
      <p:sp>
        <p:nvSpPr>
          <p:cNvPr id="3" name="Turinio vietos rezervavimo ženklas 2">
            <a:extLst>
              <a:ext uri="{FF2B5EF4-FFF2-40B4-BE49-F238E27FC236}">
                <a16:creationId xmlns:a16="http://schemas.microsoft.com/office/drawing/2014/main" id="{6407BA28-1BE7-7C36-8CAB-28A345E9D596}"/>
              </a:ext>
            </a:extLst>
          </p:cNvPr>
          <p:cNvSpPr>
            <a:spLocks noGrp="1"/>
          </p:cNvSpPr>
          <p:nvPr>
            <p:ph idx="1"/>
          </p:nvPr>
        </p:nvSpPr>
        <p:spPr/>
        <p:txBody>
          <a:bodyPr/>
          <a:lstStyle/>
          <a:p>
            <a:pPr algn="just">
              <a:defRPr/>
            </a:pPr>
            <a:r>
              <a:rPr lang="lt-LT" sz="2700" dirty="0"/>
              <a:t>Įstatymo projekto 5, 6 ir 8 straipsniais keičiamose Įstatymo 10 straipsnio 4 dalyje, 15 straipsnyje, 16 straipsnio 1 dalyje </a:t>
            </a:r>
            <a:r>
              <a:rPr lang="lt-LT" sz="2700" dirty="0">
                <a:solidFill>
                  <a:srgbClr val="990099"/>
                </a:solidFill>
                <a:effectLst>
                  <a:outerShdw blurRad="38100" dist="38100" dir="2700000" algn="tl">
                    <a:srgbClr val="000000">
                      <a:alpha val="43137"/>
                    </a:srgbClr>
                  </a:outerShdw>
                </a:effectLst>
              </a:rPr>
              <a:t>atsisakoma nuostatos, kad valstybės archyvams būtų perduodami ilgai saugomi elektroniniai dokumentai.</a:t>
            </a:r>
            <a:r>
              <a:rPr lang="lt-LT" sz="2700" dirty="0"/>
              <a:t> </a:t>
            </a:r>
          </a:p>
          <a:p>
            <a:pPr algn="just">
              <a:defRPr/>
            </a:pPr>
            <a:r>
              <a:rPr lang="lt-LT" sz="2700" dirty="0"/>
              <a:t>Įstatymo projektu naikinama išimtis dėl ilgai saugomų elektroninių dokumentų, nes ilgai saugomus popierinius, vaizdo ir (ar) garso dokumentus saugo įstaiga ir valstybės archyvui prievolės perduoti tokius dokumentus nėra. </a:t>
            </a:r>
          </a:p>
        </p:txBody>
      </p:sp>
    </p:spTree>
    <p:extLst>
      <p:ext uri="{BB962C8B-B14F-4D97-AF65-F5344CB8AC3E}">
        <p14:creationId xmlns:p14="http://schemas.microsoft.com/office/powerpoint/2010/main" val="391337760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Pavadinimas 1">
            <a:extLst>
              <a:ext uri="{FF2B5EF4-FFF2-40B4-BE49-F238E27FC236}">
                <a16:creationId xmlns:a16="http://schemas.microsoft.com/office/drawing/2014/main" id="{EA4BA530-AFDE-704F-75C4-CD8DC2BCDDB5}"/>
              </a:ext>
            </a:extLst>
          </p:cNvPr>
          <p:cNvSpPr>
            <a:spLocks noGrp="1" noChangeArrowheads="1"/>
          </p:cNvSpPr>
          <p:nvPr>
            <p:ph type="title"/>
          </p:nvPr>
        </p:nvSpPr>
        <p:spPr/>
        <p:txBody>
          <a:bodyPr/>
          <a:lstStyle/>
          <a:p>
            <a:r>
              <a:rPr lang="lt-LT" altLang="lt-LT" sz="2800" b="1" dirty="0">
                <a:solidFill>
                  <a:srgbClr val="003399"/>
                </a:solidFill>
              </a:rPr>
              <a:t>Lietuvos vyriausiojo archyvaro tarnybos </a:t>
            </a:r>
            <a:br>
              <a:rPr lang="lt-LT" altLang="lt-LT" sz="2800" b="1" dirty="0">
                <a:solidFill>
                  <a:srgbClr val="003399"/>
                </a:solidFill>
              </a:rPr>
            </a:br>
            <a:r>
              <a:rPr lang="lt-LT" altLang="lt-LT" sz="2800" b="1" dirty="0">
                <a:solidFill>
                  <a:srgbClr val="003399"/>
                </a:solidFill>
              </a:rPr>
              <a:t>2022-06-14 pranešimas</a:t>
            </a:r>
            <a:endParaRPr lang="lt-LT" altLang="lt-LT" b="1" dirty="0"/>
          </a:p>
        </p:txBody>
      </p:sp>
      <p:sp>
        <p:nvSpPr>
          <p:cNvPr id="128003" name="Turinio vietos rezervavimo ženklas 2">
            <a:extLst>
              <a:ext uri="{FF2B5EF4-FFF2-40B4-BE49-F238E27FC236}">
                <a16:creationId xmlns:a16="http://schemas.microsoft.com/office/drawing/2014/main" id="{6AFA22BB-2B9C-43B6-133F-54A065035EC3}"/>
              </a:ext>
            </a:extLst>
          </p:cNvPr>
          <p:cNvSpPr>
            <a:spLocks noGrp="1" noChangeArrowheads="1"/>
          </p:cNvSpPr>
          <p:nvPr>
            <p:ph idx="1"/>
          </p:nvPr>
        </p:nvSpPr>
        <p:spPr/>
        <p:txBody>
          <a:bodyPr/>
          <a:lstStyle/>
          <a:p>
            <a:pPr algn="just"/>
            <a:r>
              <a:rPr lang="lt-LT" altLang="lt-LT" sz="2800" dirty="0"/>
              <a:t>Nuo 2022 m. liepos 1 d. įsigaliojus Lietuvos Respublikos dokumentų ir archyvų įstatymo pakeitimo įstatymui, Dokumentų ir archyvų įstatyme neliks sąvokų „trumpai saugomi dokumentai“ bei „ilgai saugomi dokumentai“. </a:t>
            </a:r>
          </a:p>
          <a:p>
            <a:pPr algn="just"/>
            <a:r>
              <a:rPr lang="lt-LT" altLang="lt-LT" sz="2800" dirty="0"/>
              <a:t>Tokios sąvokos įstatymo tekste nėra vartojamos.</a:t>
            </a:r>
          </a:p>
          <a:p>
            <a:pPr algn="just"/>
            <a:endParaRPr lang="lt-LT" altLang="lt-LT" sz="2800"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Pavadinimas 1">
            <a:extLst>
              <a:ext uri="{FF2B5EF4-FFF2-40B4-BE49-F238E27FC236}">
                <a16:creationId xmlns:a16="http://schemas.microsoft.com/office/drawing/2014/main" id="{38906EA6-C0F3-44DA-CDC4-95ADE70C8456}"/>
              </a:ext>
            </a:extLst>
          </p:cNvPr>
          <p:cNvSpPr>
            <a:spLocks noGrp="1" noChangeArrowheads="1"/>
          </p:cNvSpPr>
          <p:nvPr>
            <p:ph type="title"/>
          </p:nvPr>
        </p:nvSpPr>
        <p:spPr/>
        <p:txBody>
          <a:bodyPr/>
          <a:lstStyle/>
          <a:p>
            <a:r>
              <a:rPr lang="lt-LT" altLang="lt-LT" sz="2800" b="1" dirty="0"/>
              <a:t>Lietuvos vyriausiojo archyvaro tarnybos </a:t>
            </a:r>
            <a:br>
              <a:rPr lang="lt-LT" altLang="lt-LT" sz="2800" b="1" dirty="0"/>
            </a:br>
            <a:r>
              <a:rPr lang="lt-LT" altLang="lt-LT" sz="2800" b="1" dirty="0"/>
              <a:t>2022-06-14 pranešimas</a:t>
            </a:r>
          </a:p>
        </p:txBody>
      </p:sp>
      <p:sp>
        <p:nvSpPr>
          <p:cNvPr id="3" name="Turinio vietos rezervavimo ženklas 2">
            <a:extLst>
              <a:ext uri="{FF2B5EF4-FFF2-40B4-BE49-F238E27FC236}">
                <a16:creationId xmlns:a16="http://schemas.microsoft.com/office/drawing/2014/main" id="{0BC0E35E-2846-7437-1E9A-B198AAF55767}"/>
              </a:ext>
            </a:extLst>
          </p:cNvPr>
          <p:cNvSpPr>
            <a:spLocks noGrp="1"/>
          </p:cNvSpPr>
          <p:nvPr>
            <p:ph idx="1"/>
          </p:nvPr>
        </p:nvSpPr>
        <p:spPr/>
        <p:txBody>
          <a:bodyPr/>
          <a:lstStyle/>
          <a:p>
            <a:pPr algn="just">
              <a:defRPr/>
            </a:pPr>
            <a:r>
              <a:rPr lang="lt-LT" sz="2800" dirty="0"/>
              <a:t>Kadangi minėtos sąvokos vartojamos įstatymo įgyvendinamuosiuose Lietuvos vyriausiojo archyvaro teisės aktuose, siekiant užtikrinti teisinį aiškumą svarstoma galimybė tokias sąvokas numatyti Dokumentų tvarkymo ir apskaitos taisyklėse.</a:t>
            </a:r>
          </a:p>
          <a:p>
            <a:pPr marL="0" indent="0" algn="r">
              <a:buFontTx/>
              <a:buNone/>
              <a:defRPr/>
            </a:pPr>
            <a:endParaRPr lang="lt-LT" sz="2800" dirty="0"/>
          </a:p>
          <a:p>
            <a:pPr marL="0" indent="0">
              <a:buFontTx/>
              <a:buNone/>
              <a:defRPr/>
            </a:pPr>
            <a:r>
              <a:rPr lang="lt-LT" sz="1800" dirty="0"/>
              <a:t>					</a:t>
            </a:r>
          </a:p>
          <a:p>
            <a:pPr marL="0" indent="0" algn="r">
              <a:buFontTx/>
              <a:buNone/>
              <a:defRPr/>
            </a:pPr>
            <a:endParaRPr lang="lt-LT" sz="1800"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DD5E42C-B289-DE2F-E9AD-FD5610CF097F}"/>
              </a:ext>
            </a:extLst>
          </p:cNvPr>
          <p:cNvSpPr txBox="1"/>
          <p:nvPr/>
        </p:nvSpPr>
        <p:spPr>
          <a:xfrm>
            <a:off x="827584" y="1692372"/>
            <a:ext cx="7848872" cy="2985433"/>
          </a:xfrm>
          <a:prstGeom prst="rect">
            <a:avLst/>
          </a:prstGeom>
          <a:noFill/>
        </p:spPr>
        <p:txBody>
          <a:bodyPr wrap="square">
            <a:spAutoFit/>
          </a:bodyPr>
          <a:lstStyle/>
          <a:p>
            <a:pPr algn="ctr"/>
            <a: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t>IV DALIS</a:t>
            </a:r>
            <a:b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br>
            <a:b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br>
            <a: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t>NAUJI TEISĖS AKTAI, REGLAMENTUOJANTYS DOKUMENTŲ VALDYMĄ</a:t>
            </a:r>
            <a:b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br>
            <a:endParaRPr lang="lt-LT" dirty="0"/>
          </a:p>
        </p:txBody>
      </p:sp>
    </p:spTree>
    <p:extLst>
      <p:ext uri="{BB962C8B-B14F-4D97-AF65-F5344CB8AC3E}">
        <p14:creationId xmlns:p14="http://schemas.microsoft.com/office/powerpoint/2010/main" val="2708481748"/>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Pavadinimas 1">
            <a:extLst>
              <a:ext uri="{FF2B5EF4-FFF2-40B4-BE49-F238E27FC236}">
                <a16:creationId xmlns:a16="http://schemas.microsoft.com/office/drawing/2014/main" id="{8A859CE3-3005-4839-8DBF-0516FAC85010}"/>
              </a:ext>
            </a:extLst>
          </p:cNvPr>
          <p:cNvSpPr>
            <a:spLocks noGrp="1" noChangeArrowheads="1"/>
          </p:cNvSpPr>
          <p:nvPr>
            <p:ph type="title"/>
          </p:nvPr>
        </p:nvSpPr>
        <p:spPr/>
        <p:txBody>
          <a:bodyPr/>
          <a:lstStyle/>
          <a:p>
            <a:r>
              <a:rPr lang="lt-LT" altLang="lt-LT" sz="2800" b="1" dirty="0">
                <a:solidFill>
                  <a:srgbClr val="003399"/>
                </a:solidFill>
              </a:rPr>
              <a:t>Naujas teisės aktas, reglamentuojantis dokumentų perdavimą valstybės archyvams</a:t>
            </a:r>
            <a:endParaRPr lang="lt-LT" altLang="lt-LT" dirty="0"/>
          </a:p>
        </p:txBody>
      </p:sp>
      <p:sp>
        <p:nvSpPr>
          <p:cNvPr id="3" name="Turinio vietos rezervavimo ženklas 2">
            <a:extLst>
              <a:ext uri="{FF2B5EF4-FFF2-40B4-BE49-F238E27FC236}">
                <a16:creationId xmlns:a16="http://schemas.microsoft.com/office/drawing/2014/main" id="{B1413D70-4E0D-0008-7BF8-58F0802BDDF3}"/>
              </a:ext>
            </a:extLst>
          </p:cNvPr>
          <p:cNvSpPr>
            <a:spLocks noGrp="1"/>
          </p:cNvSpPr>
          <p:nvPr>
            <p:ph idx="1"/>
          </p:nvPr>
        </p:nvSpPr>
        <p:spPr/>
        <p:txBody>
          <a:bodyPr/>
          <a:lstStyle/>
          <a:p>
            <a:pPr algn="just">
              <a:defRPr/>
            </a:pPr>
            <a:r>
              <a:rPr lang="lt-LT" sz="2800" dirty="0"/>
              <a:t>Skaitmeninės kilmės ir suskaitmenintų dokumentų perdavimo į valstybės archyvus taisyklės, patvirtintos Lietuvos vyriausiojo archyvaro 2021 m. gruodžio 22 d. įsakymu Nr. VE-65 “Dėl skaitmeninės kilmės ir suskaitmenintų dokumentų perdavimo į valstybės archyvus taisyklių patvirtinimo“.</a:t>
            </a:r>
          </a:p>
          <a:p>
            <a:pPr marL="0" indent="0" algn="just">
              <a:buFontTx/>
              <a:buNone/>
              <a:defRPr/>
            </a:pPr>
            <a:r>
              <a:rPr lang="lt-LT" sz="2800" dirty="0">
                <a:solidFill>
                  <a:srgbClr val="990099"/>
                </a:solidFill>
                <a:effectLst>
                  <a:outerShdw blurRad="38100" dist="38100" dir="2700000" algn="tl">
                    <a:srgbClr val="000000">
                      <a:alpha val="43137"/>
                    </a:srgbClr>
                  </a:outerShdw>
                </a:effectLst>
              </a:rPr>
              <a:t>    (įsigalioja 2023-01-01)</a:t>
            </a:r>
          </a:p>
          <a:p>
            <a:pPr marL="0" indent="0">
              <a:buFontTx/>
              <a:buNone/>
              <a:defRPr/>
            </a:pPr>
            <a:endParaRPr lang="lt-LT"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Pavadinimas 1">
            <a:extLst>
              <a:ext uri="{FF2B5EF4-FFF2-40B4-BE49-F238E27FC236}">
                <a16:creationId xmlns:a16="http://schemas.microsoft.com/office/drawing/2014/main" id="{5D56D1EF-0AF1-8F7B-3837-C1672889464E}"/>
              </a:ext>
            </a:extLst>
          </p:cNvPr>
          <p:cNvSpPr>
            <a:spLocks noGrp="1" noChangeArrowheads="1"/>
          </p:cNvSpPr>
          <p:nvPr>
            <p:ph type="title"/>
          </p:nvPr>
        </p:nvSpPr>
        <p:spPr/>
        <p:txBody>
          <a:bodyPr/>
          <a:lstStyle/>
          <a:p>
            <a:r>
              <a:rPr lang="lt-LT" altLang="lt-LT" sz="2800" b="1" dirty="0">
                <a:solidFill>
                  <a:srgbClr val="003399"/>
                </a:solidFill>
              </a:rPr>
              <a:t>Lietuvos vyriausiojo archyvaro tarnybos </a:t>
            </a:r>
            <a:br>
              <a:rPr lang="lt-LT" altLang="lt-LT" sz="2800" b="1" dirty="0">
                <a:solidFill>
                  <a:srgbClr val="003399"/>
                </a:solidFill>
              </a:rPr>
            </a:br>
            <a:r>
              <a:rPr lang="lt-LT" altLang="lt-LT" sz="2800" b="1" dirty="0">
                <a:solidFill>
                  <a:srgbClr val="003399"/>
                </a:solidFill>
              </a:rPr>
              <a:t> 2021-12-23 pranešimas</a:t>
            </a:r>
            <a:endParaRPr lang="lt-LT" altLang="lt-LT" dirty="0"/>
          </a:p>
        </p:txBody>
      </p:sp>
      <p:sp>
        <p:nvSpPr>
          <p:cNvPr id="134147" name="Turinio vietos rezervavimo ženklas 2">
            <a:extLst>
              <a:ext uri="{FF2B5EF4-FFF2-40B4-BE49-F238E27FC236}">
                <a16:creationId xmlns:a16="http://schemas.microsoft.com/office/drawing/2014/main" id="{54F625D3-5F7B-9A33-5FBD-DFA164FD0D05}"/>
              </a:ext>
            </a:extLst>
          </p:cNvPr>
          <p:cNvSpPr>
            <a:spLocks noGrp="1" noChangeArrowheads="1"/>
          </p:cNvSpPr>
          <p:nvPr>
            <p:ph idx="1"/>
          </p:nvPr>
        </p:nvSpPr>
        <p:spPr/>
        <p:txBody>
          <a:bodyPr/>
          <a:lstStyle/>
          <a:p>
            <a:pPr algn="just"/>
            <a:r>
              <a:rPr lang="lt-LT" altLang="lt-LT" sz="2600" dirty="0"/>
              <a:t>Pagal naujas nuostatas įstaigos galės perduoti, o valstybės archyvai perimti saugoti ne tik oficialiuosius elektroninius dokumentus ADOC formatu, bet ir kitų formatų elektroninius dokumentus, įrašus, </a:t>
            </a:r>
            <a:r>
              <a:rPr lang="lt-LT" altLang="lt-LT" sz="2600" dirty="0">
                <a:solidFill>
                  <a:srgbClr val="990099"/>
                </a:solidFill>
                <a:effectLst>
                  <a:outerShdw blurRad="38100" dist="38100" dir="2700000" algn="tl">
                    <a:srgbClr val="000000">
                      <a:alpha val="43137"/>
                    </a:srgbClr>
                  </a:outerShdw>
                </a:effectLst>
              </a:rPr>
              <a:t>vaizdo ir (ar) garso </a:t>
            </a:r>
            <a:r>
              <a:rPr lang="lt-LT" altLang="lt-LT" sz="2600" dirty="0"/>
              <a:t>dokumentus, suskaitmenintus dokumentus (gautas skaitmenines kopijas, saugomas originalo teisėmis). </a:t>
            </a: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r>
              <a:rPr kumimoji="0" lang="lt-LT" sz="2800" b="0" i="0" u="none" strike="noStrike" kern="0" cap="none" spc="0" normalizeH="0" baseline="0" noProof="0" dirty="0">
                <a:ln>
                  <a:noFill/>
                </a:ln>
                <a:solidFill>
                  <a:srgbClr val="003399"/>
                </a:solidFill>
                <a:effectLst>
                  <a:outerShdw blurRad="38100" dist="38100" dir="2700000" algn="tl">
                    <a:srgbClr val="000000">
                      <a:alpha val="43137"/>
                    </a:srgbClr>
                  </a:outerShdw>
                </a:effectLst>
                <a:uLnTx/>
                <a:uFillTx/>
                <a:latin typeface="Arial"/>
                <a:ea typeface="+mn-ea"/>
                <a:cs typeface="+mn-cs"/>
              </a:rPr>
              <a:t>Tokiai galimybei realizuoti įstaigai reikalinga atnaujinti integracinę sąsają su Elektroninio archyvo informacine sistema.</a:t>
            </a:r>
          </a:p>
          <a:p>
            <a:pPr algn="just"/>
            <a:endParaRPr lang="lt-LT" altLang="lt-LT"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904B39C-EF5B-53B9-F6E0-4FF94259E6C8}"/>
              </a:ext>
            </a:extLst>
          </p:cNvPr>
          <p:cNvSpPr>
            <a:spLocks noGrp="1"/>
          </p:cNvSpPr>
          <p:nvPr>
            <p:ph type="title"/>
          </p:nvPr>
        </p:nvSpPr>
        <p:spPr/>
        <p:txBody>
          <a:bodyPr/>
          <a:lstStyle/>
          <a:p>
            <a:r>
              <a:rPr kumimoji="0" lang="lt-LT" altLang="lt-LT" sz="2800" b="1" i="0" u="none" strike="noStrike" kern="0" cap="none" spc="0" normalizeH="0" baseline="0" noProof="0" dirty="0">
                <a:ln>
                  <a:noFill/>
                </a:ln>
                <a:solidFill>
                  <a:srgbClr val="003399"/>
                </a:solidFill>
                <a:effectLst/>
                <a:uLnTx/>
                <a:uFillTx/>
                <a:latin typeface="Arial"/>
                <a:ea typeface="+mj-ea"/>
                <a:cs typeface="+mj-cs"/>
              </a:rPr>
              <a:t>Lietuvos Respublikos autorių teisių ir gretutinių teisių įstatymo sąvokos</a:t>
            </a:r>
            <a:endParaRPr lang="en-US" dirty="0"/>
          </a:p>
        </p:txBody>
      </p:sp>
      <p:sp>
        <p:nvSpPr>
          <p:cNvPr id="3" name="Turinio vietos rezervavimo ženklas 2">
            <a:extLst>
              <a:ext uri="{FF2B5EF4-FFF2-40B4-BE49-F238E27FC236}">
                <a16:creationId xmlns:a16="http://schemas.microsoft.com/office/drawing/2014/main" id="{C6F0E2F4-CB2C-1E16-A469-18C64B1950FC}"/>
              </a:ext>
            </a:extLst>
          </p:cNvPr>
          <p:cNvSpPr>
            <a:spLocks noGrp="1"/>
          </p:cNvSpPr>
          <p:nvPr>
            <p:ph idx="1"/>
          </p:nvPr>
        </p:nvSpPr>
        <p:spPr/>
        <p:txBody>
          <a:bodyPr/>
          <a:lstStyle/>
          <a:p>
            <a:pPr algn="just"/>
            <a:r>
              <a:rPr lang="lt-LT" sz="2800" dirty="0">
                <a:solidFill>
                  <a:srgbClr val="990099"/>
                </a:solidFill>
                <a:effectLst>
                  <a:outerShdw blurRad="38100" dist="38100" dir="2700000" algn="tl">
                    <a:srgbClr val="000000">
                      <a:alpha val="43137"/>
                    </a:srgbClr>
                  </a:outerShdw>
                </a:effectLst>
              </a:rPr>
              <a:t>Autorių teisių subjektas </a:t>
            </a:r>
            <a:r>
              <a:rPr lang="lt-LT" sz="2800" dirty="0"/>
              <a:t>– autorius, kitas fizinis arba juridinis asmuo, šio Įstatymo nustatytais atvejais turintis išimtines turtines autorių teises, taip pat fizinis arba juridinis asmuo, kuriam perėjo išimtinės turtinės autorių teisės (autorių teisių perėmėjas).</a:t>
            </a: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r>
              <a:rPr kumimoji="0" lang="lt-LT" sz="2800" b="0" i="0" u="none" strike="noStrike" kern="0" cap="none" spc="0" normalizeH="0" baseline="0" noProof="0" dirty="0">
                <a:ln>
                  <a:noFill/>
                </a:ln>
                <a:solidFill>
                  <a:srgbClr val="990099"/>
                </a:solidFill>
                <a:effectLst>
                  <a:outerShdw blurRad="38100" dist="38100" dir="2700000" algn="tl">
                    <a:srgbClr val="000000">
                      <a:alpha val="43137"/>
                    </a:srgbClr>
                  </a:outerShdw>
                </a:effectLst>
                <a:uLnTx/>
                <a:uFillTx/>
                <a:latin typeface="Arial"/>
                <a:ea typeface="+mn-ea"/>
                <a:cs typeface="+mn-cs"/>
              </a:rPr>
              <a:t>Autorius </a:t>
            </a:r>
            <a:r>
              <a:rPr kumimoji="0" lang="lt-LT" sz="2800" b="0" i="0" u="none" strike="noStrike" kern="0" cap="none" spc="0" normalizeH="0" baseline="0" noProof="0" dirty="0">
                <a:ln>
                  <a:noFill/>
                </a:ln>
                <a:effectLst>
                  <a:outerShdw blurRad="38100" dist="38100" dir="2700000" algn="tl">
                    <a:srgbClr val="000000">
                      <a:alpha val="43137"/>
                    </a:srgbClr>
                  </a:outerShdw>
                </a:effectLst>
                <a:uLnTx/>
                <a:uFillTx/>
                <a:latin typeface="Arial"/>
                <a:ea typeface="+mn-ea"/>
                <a:cs typeface="+mn-cs"/>
              </a:rPr>
              <a:t>yra kūrinį sukūręs fizinis asmuo.</a:t>
            </a:r>
          </a:p>
        </p:txBody>
      </p:sp>
    </p:spTree>
    <p:extLst>
      <p:ext uri="{BB962C8B-B14F-4D97-AF65-F5344CB8AC3E}">
        <p14:creationId xmlns:p14="http://schemas.microsoft.com/office/powerpoint/2010/main" val="29855218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Pavadinimas 1">
            <a:extLst>
              <a:ext uri="{FF2B5EF4-FFF2-40B4-BE49-F238E27FC236}">
                <a16:creationId xmlns:a16="http://schemas.microsoft.com/office/drawing/2014/main" id="{ACA0241F-CC6C-0C8D-A75D-468DF7A61995}"/>
              </a:ext>
            </a:extLst>
          </p:cNvPr>
          <p:cNvSpPr>
            <a:spLocks noGrp="1" noChangeArrowheads="1"/>
          </p:cNvSpPr>
          <p:nvPr>
            <p:ph type="title"/>
          </p:nvPr>
        </p:nvSpPr>
        <p:spPr/>
        <p:txBody>
          <a:bodyPr/>
          <a:lstStyle/>
          <a:p>
            <a:r>
              <a:rPr lang="lt-LT" altLang="lt-LT" sz="2800" b="1" dirty="0">
                <a:solidFill>
                  <a:srgbClr val="003399"/>
                </a:solidFill>
              </a:rPr>
              <a:t>Lietuvos vyriausiojo archyvaro tarnybos </a:t>
            </a:r>
            <a:br>
              <a:rPr lang="lt-LT" altLang="lt-LT" sz="2800" b="1" dirty="0">
                <a:solidFill>
                  <a:srgbClr val="003399"/>
                </a:solidFill>
              </a:rPr>
            </a:br>
            <a:r>
              <a:rPr lang="lt-LT" altLang="lt-LT" sz="2800" b="1" dirty="0">
                <a:solidFill>
                  <a:srgbClr val="003399"/>
                </a:solidFill>
              </a:rPr>
              <a:t> 2021-12-23 pranešimas</a:t>
            </a:r>
            <a:endParaRPr lang="lt-LT" altLang="lt-LT" dirty="0"/>
          </a:p>
        </p:txBody>
      </p:sp>
      <p:sp>
        <p:nvSpPr>
          <p:cNvPr id="3" name="Turinio vietos rezervavimo ženklas 2">
            <a:extLst>
              <a:ext uri="{FF2B5EF4-FFF2-40B4-BE49-F238E27FC236}">
                <a16:creationId xmlns:a16="http://schemas.microsoft.com/office/drawing/2014/main" id="{3313D77F-8BAC-9408-71F7-D29B1EC14D8A}"/>
              </a:ext>
            </a:extLst>
          </p:cNvPr>
          <p:cNvSpPr>
            <a:spLocks noGrp="1"/>
          </p:cNvSpPr>
          <p:nvPr>
            <p:ph idx="1"/>
          </p:nvPr>
        </p:nvSpPr>
        <p:spPr/>
        <p:txBody>
          <a:bodyPr/>
          <a:lstStyle/>
          <a:p>
            <a:pPr algn="just">
              <a:defRPr/>
            </a:pPr>
            <a:r>
              <a:rPr lang="lt-LT" sz="2600" dirty="0"/>
              <a:t>Įstaigos, kurios iki 2023 m. sausio 1 d. turės priemones, sudarančias galimybes perdavimo paketus rengti pagal Valstybės ir savivaldybių institucijų, įstaigų, įmonių veiklos elektroninių dokumentų perdavimo į valstybės archyvus taisyklėse nustatytus reikalavimus, oficialiuosius </a:t>
            </a:r>
            <a:r>
              <a:rPr lang="lt-LT" sz="2600" b="1" dirty="0">
                <a:solidFill>
                  <a:srgbClr val="990099"/>
                </a:solidFill>
                <a:effectLst>
                  <a:outerShdw blurRad="38100" dist="38100" dir="2700000" algn="tl">
                    <a:srgbClr val="000000">
                      <a:alpha val="43137"/>
                    </a:srgbClr>
                  </a:outerShdw>
                </a:effectLst>
              </a:rPr>
              <a:t>elektroninius dokumentus </a:t>
            </a:r>
            <a:r>
              <a:rPr lang="lt-LT" sz="2600" dirty="0">
                <a:solidFill>
                  <a:srgbClr val="990099"/>
                </a:solidFill>
                <a:effectLst>
                  <a:outerShdw blurRad="38100" dist="38100" dir="2700000" algn="tl">
                    <a:srgbClr val="000000">
                      <a:alpha val="43137"/>
                    </a:srgbClr>
                  </a:outerShdw>
                </a:effectLst>
              </a:rPr>
              <a:t>valstybės archyvams galės perduoti ir šių taisyklių nustatyta tvarka, </a:t>
            </a:r>
            <a:r>
              <a:rPr lang="lt-LT" sz="2600" dirty="0"/>
              <a:t>t. y. </a:t>
            </a:r>
            <a:r>
              <a:rPr lang="lt-LT" sz="2600" dirty="0">
                <a:effectLst>
                  <a:outerShdw blurRad="38100" dist="38100" dir="2700000" algn="tl">
                    <a:srgbClr val="000000">
                      <a:alpha val="43137"/>
                    </a:srgbClr>
                  </a:outerShdw>
                </a:effectLst>
              </a:rPr>
              <a:t>įstaiga</a:t>
            </a:r>
            <a:r>
              <a:rPr lang="en-US" sz="2600" dirty="0">
                <a:effectLst>
                  <a:outerShdw blurRad="38100" dist="38100" dir="2700000" algn="tl">
                    <a:srgbClr val="000000">
                      <a:alpha val="43137"/>
                    </a:srgbClr>
                  </a:outerShdw>
                </a:effectLst>
              </a:rPr>
              <a:t>,</a:t>
            </a:r>
            <a:r>
              <a:rPr lang="lt-LT" sz="2600" dirty="0">
                <a:effectLst>
                  <a:outerShdw blurRad="38100" dist="38100" dir="2700000" algn="tl">
                    <a:srgbClr val="000000">
                      <a:alpha val="43137"/>
                    </a:srgbClr>
                  </a:outerShdw>
                </a:effectLst>
              </a:rPr>
              <a:t> jau turinti integracinę sąsają su Elektroninio archyvo informacine sistema</a:t>
            </a:r>
            <a:r>
              <a:rPr lang="en-US" sz="2600" dirty="0">
                <a:effectLst>
                  <a:outerShdw blurRad="38100" dist="38100" dir="2700000" algn="tl">
                    <a:srgbClr val="000000">
                      <a:alpha val="43137"/>
                    </a:srgbClr>
                  </a:outerShdw>
                </a:effectLst>
              </a:rPr>
              <a:t>,</a:t>
            </a:r>
            <a:r>
              <a:rPr lang="lt-LT" sz="2600" dirty="0">
                <a:effectLst>
                  <a:outerShdw blurRad="38100" dist="38100" dir="2700000" algn="tl">
                    <a:srgbClr val="000000">
                      <a:alpha val="43137"/>
                    </a:srgbClr>
                  </a:outerShdw>
                </a:effectLst>
              </a:rPr>
              <a:t> ir toliau galės ja naudotis.</a:t>
            </a:r>
          </a:p>
          <a:p>
            <a:pPr algn="just">
              <a:defRPr/>
            </a:pPr>
            <a:endParaRPr lang="lt-LT" sz="2400"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Pavadinimas 1">
            <a:extLst>
              <a:ext uri="{FF2B5EF4-FFF2-40B4-BE49-F238E27FC236}">
                <a16:creationId xmlns:a16="http://schemas.microsoft.com/office/drawing/2014/main" id="{C6D8AC38-20C3-AAC0-D9C6-D9ACEE52BD74}"/>
              </a:ext>
            </a:extLst>
          </p:cNvPr>
          <p:cNvSpPr>
            <a:spLocks noGrp="1" noChangeArrowheads="1"/>
          </p:cNvSpPr>
          <p:nvPr>
            <p:ph type="title"/>
          </p:nvPr>
        </p:nvSpPr>
        <p:spPr/>
        <p:txBody>
          <a:bodyPr/>
          <a:lstStyle/>
          <a:p>
            <a:r>
              <a:rPr lang="lt-LT" altLang="lt-LT" sz="2800" b="1" dirty="0">
                <a:solidFill>
                  <a:srgbClr val="003399"/>
                </a:solidFill>
              </a:rPr>
              <a:t>Lietuvos vyriausiojo archyvaro tarnybos </a:t>
            </a:r>
            <a:br>
              <a:rPr lang="lt-LT" altLang="lt-LT" sz="2800" b="1" dirty="0">
                <a:solidFill>
                  <a:srgbClr val="003399"/>
                </a:solidFill>
              </a:rPr>
            </a:br>
            <a:r>
              <a:rPr lang="lt-LT" altLang="lt-LT" sz="2800" b="1" dirty="0">
                <a:solidFill>
                  <a:srgbClr val="003399"/>
                </a:solidFill>
              </a:rPr>
              <a:t> 2021-12-23 pranešimas</a:t>
            </a:r>
            <a:endParaRPr lang="lt-LT" altLang="lt-LT" dirty="0"/>
          </a:p>
        </p:txBody>
      </p:sp>
      <p:sp>
        <p:nvSpPr>
          <p:cNvPr id="138243" name="Turinio vietos rezervavimo ženklas 2">
            <a:extLst>
              <a:ext uri="{FF2B5EF4-FFF2-40B4-BE49-F238E27FC236}">
                <a16:creationId xmlns:a16="http://schemas.microsoft.com/office/drawing/2014/main" id="{48004DA8-B187-7A03-693A-4BFC036100F8}"/>
              </a:ext>
            </a:extLst>
          </p:cNvPr>
          <p:cNvSpPr>
            <a:spLocks noGrp="1" noChangeArrowheads="1"/>
          </p:cNvSpPr>
          <p:nvPr>
            <p:ph idx="1"/>
          </p:nvPr>
        </p:nvSpPr>
        <p:spPr/>
        <p:txBody>
          <a:bodyPr/>
          <a:lstStyle/>
          <a:p>
            <a:pPr algn="just"/>
            <a:r>
              <a:rPr lang="lt-LT" altLang="lt-LT" sz="2800" dirty="0"/>
              <a:t>Įstaigos, kurios naudosis Dokumentų valdymo bendrąja informacine sistema (DBSIS), skaitmeninės kilmės ir suskaitmenintus dokumentus galės perduoti šios sistemos priemonėmis. </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Pavadinimas 1">
            <a:extLst>
              <a:ext uri="{FF2B5EF4-FFF2-40B4-BE49-F238E27FC236}">
                <a16:creationId xmlns:a16="http://schemas.microsoft.com/office/drawing/2014/main" id="{0B8DE636-48CD-4440-2E27-D3AF08FA1DDB}"/>
              </a:ext>
            </a:extLst>
          </p:cNvPr>
          <p:cNvSpPr>
            <a:spLocks noGrp="1" noChangeArrowheads="1"/>
          </p:cNvSpPr>
          <p:nvPr>
            <p:ph type="title"/>
          </p:nvPr>
        </p:nvSpPr>
        <p:spPr/>
        <p:txBody>
          <a:bodyPr/>
          <a:lstStyle/>
          <a:p>
            <a:r>
              <a:rPr lang="lt-LT" altLang="lt-LT" sz="2800" b="1" dirty="0">
                <a:solidFill>
                  <a:srgbClr val="003399"/>
                </a:solidFill>
              </a:rPr>
              <a:t>Naujas teisės aktas, reglamentuojantis </a:t>
            </a:r>
            <a:br>
              <a:rPr lang="lt-LT" altLang="lt-LT" sz="2800" b="1" dirty="0">
                <a:solidFill>
                  <a:srgbClr val="003399"/>
                </a:solidFill>
              </a:rPr>
            </a:br>
            <a:r>
              <a:rPr lang="lt-LT" altLang="lt-LT" sz="2800" b="1" dirty="0">
                <a:solidFill>
                  <a:srgbClr val="003399"/>
                </a:solidFill>
              </a:rPr>
              <a:t>teisės aktų rengimą</a:t>
            </a:r>
            <a:endParaRPr lang="lt-LT" altLang="lt-LT" dirty="0"/>
          </a:p>
        </p:txBody>
      </p:sp>
      <p:sp>
        <p:nvSpPr>
          <p:cNvPr id="3" name="Turinio vietos rezervavimo ženklas 2">
            <a:extLst>
              <a:ext uri="{FF2B5EF4-FFF2-40B4-BE49-F238E27FC236}">
                <a16:creationId xmlns:a16="http://schemas.microsoft.com/office/drawing/2014/main" id="{7E3EC932-0B44-1200-9BBA-AF8994FC6B36}"/>
              </a:ext>
            </a:extLst>
          </p:cNvPr>
          <p:cNvSpPr>
            <a:spLocks noGrp="1"/>
          </p:cNvSpPr>
          <p:nvPr>
            <p:ph idx="1"/>
          </p:nvPr>
        </p:nvSpPr>
        <p:spPr/>
        <p:txBody>
          <a:bodyPr/>
          <a:lstStyle/>
          <a:p>
            <a:pPr algn="just">
              <a:defRPr/>
            </a:pPr>
            <a:r>
              <a:rPr lang="lt-LT" altLang="en-US" sz="2800" dirty="0">
                <a:solidFill>
                  <a:srgbClr val="003399"/>
                </a:solidFill>
              </a:rPr>
              <a:t>Lietuvos Respublikos teisingumo ministro</a:t>
            </a:r>
            <a:r>
              <a:rPr lang="en-US" altLang="en-US" sz="2800" dirty="0">
                <a:solidFill>
                  <a:srgbClr val="003399"/>
                </a:solidFill>
              </a:rPr>
              <a:t> </a:t>
            </a:r>
            <a:r>
              <a:rPr lang="lt-LT" altLang="en-US" sz="2800" dirty="0">
                <a:solidFill>
                  <a:srgbClr val="003399"/>
                </a:solidFill>
              </a:rPr>
              <a:t>2021 m. lapkričio 18 d.</a:t>
            </a:r>
            <a:r>
              <a:rPr lang="en-US" altLang="en-US" sz="2800" dirty="0">
                <a:solidFill>
                  <a:srgbClr val="003399"/>
                </a:solidFill>
              </a:rPr>
              <a:t> </a:t>
            </a:r>
            <a:r>
              <a:rPr lang="lt-LT" altLang="en-US" sz="2800" dirty="0">
                <a:solidFill>
                  <a:srgbClr val="003399"/>
                </a:solidFill>
              </a:rPr>
              <a:t>įsakymu Nr. 1R-388</a:t>
            </a:r>
            <a:r>
              <a:rPr lang="en-US" altLang="en-US" sz="2800" dirty="0">
                <a:solidFill>
                  <a:srgbClr val="003399"/>
                </a:solidFill>
              </a:rPr>
              <a:t> </a:t>
            </a:r>
            <a:r>
              <a:rPr lang="lt-LT" altLang="en-US" sz="2800" dirty="0">
                <a:solidFill>
                  <a:srgbClr val="003399"/>
                </a:solidFill>
              </a:rPr>
              <a:t>“Dėl teisingumo ministro 2013 m. gruodžio 23 d. įsakymo </a:t>
            </a:r>
            <a:r>
              <a:rPr lang="en-US" altLang="en-US" sz="2800" dirty="0">
                <a:solidFill>
                  <a:srgbClr val="003399"/>
                </a:solidFill>
              </a:rPr>
              <a:t>N</a:t>
            </a:r>
            <a:r>
              <a:rPr lang="lt-LT" altLang="en-US" sz="2800" dirty="0">
                <a:solidFill>
                  <a:srgbClr val="003399"/>
                </a:solidFill>
              </a:rPr>
              <a:t>r. 1</a:t>
            </a:r>
            <a:r>
              <a:rPr lang="en-US" altLang="en-US" sz="2800" dirty="0">
                <a:solidFill>
                  <a:srgbClr val="003399"/>
                </a:solidFill>
              </a:rPr>
              <a:t>R</a:t>
            </a:r>
            <a:r>
              <a:rPr lang="lt-LT" altLang="en-US" sz="2800" dirty="0">
                <a:solidFill>
                  <a:srgbClr val="003399"/>
                </a:solidFill>
              </a:rPr>
              <a:t>-298 „</a:t>
            </a:r>
            <a:r>
              <a:rPr lang="en-US" altLang="en-US" sz="2800" dirty="0">
                <a:solidFill>
                  <a:srgbClr val="003399"/>
                </a:solidFill>
              </a:rPr>
              <a:t>D</a:t>
            </a:r>
            <a:r>
              <a:rPr lang="lt-LT" altLang="en-US" sz="2800" dirty="0">
                <a:solidFill>
                  <a:srgbClr val="003399"/>
                </a:solidFill>
              </a:rPr>
              <a:t>ė</a:t>
            </a:r>
            <a:r>
              <a:rPr lang="en-US" altLang="en-US" sz="2800" dirty="0">
                <a:solidFill>
                  <a:srgbClr val="003399"/>
                </a:solidFill>
              </a:rPr>
              <a:t>l</a:t>
            </a:r>
            <a:r>
              <a:rPr lang="lt-LT" altLang="en-US" sz="2800" dirty="0">
                <a:solidFill>
                  <a:srgbClr val="003399"/>
                </a:solidFill>
              </a:rPr>
              <a:t> teisės aktų projektų rengimo rekomendacijų patvirtinimo“ pakeitimo”</a:t>
            </a:r>
            <a:r>
              <a:rPr lang="en-US" altLang="en-US" sz="2800" dirty="0">
                <a:solidFill>
                  <a:srgbClr val="003399"/>
                </a:solidFill>
              </a:rPr>
              <a:t> </a:t>
            </a:r>
            <a:r>
              <a:rPr lang="lt-LT" altLang="en-US" sz="2800" dirty="0">
                <a:solidFill>
                  <a:srgbClr val="003399"/>
                </a:solidFill>
              </a:rPr>
              <a:t>patvirtinta</a:t>
            </a:r>
            <a:r>
              <a:rPr lang="en-US" altLang="en-US" sz="2800" dirty="0">
                <a:solidFill>
                  <a:srgbClr val="003399"/>
                </a:solidFill>
              </a:rPr>
              <a:t> </a:t>
            </a:r>
            <a:r>
              <a:rPr lang="en-US" altLang="en-US" sz="2800" dirty="0">
                <a:solidFill>
                  <a:srgbClr val="003399"/>
                </a:solidFill>
                <a:effectLst>
                  <a:outerShdw blurRad="38100" dist="38100" dir="2700000" algn="tl">
                    <a:srgbClr val="000000">
                      <a:alpha val="43137"/>
                    </a:srgbClr>
                  </a:outerShdw>
                </a:effectLst>
              </a:rPr>
              <a:t>T</a:t>
            </a:r>
            <a:r>
              <a:rPr lang="lt-LT" altLang="en-US" sz="2800" dirty="0">
                <a:solidFill>
                  <a:srgbClr val="003399"/>
                </a:solidFill>
                <a:effectLst>
                  <a:outerShdw blurRad="38100" dist="38100" dir="2700000" algn="tl">
                    <a:srgbClr val="000000">
                      <a:alpha val="43137"/>
                    </a:srgbClr>
                  </a:outerShdw>
                </a:effectLst>
              </a:rPr>
              <a:t>eisės aktų projektų rengimo rekomendacijų nauja redakcija </a:t>
            </a:r>
            <a:r>
              <a:rPr lang="lt-LT" altLang="en-US" sz="2800" dirty="0">
                <a:solidFill>
                  <a:srgbClr val="003399"/>
                </a:solidFill>
              </a:rPr>
              <a:t>(toliau – Rekomendacijos).</a:t>
            </a:r>
            <a:endParaRPr lang="lt-LT"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Pavadinimas 1">
            <a:extLst>
              <a:ext uri="{FF2B5EF4-FFF2-40B4-BE49-F238E27FC236}">
                <a16:creationId xmlns:a16="http://schemas.microsoft.com/office/drawing/2014/main" id="{7F133C3F-DFA4-6C2A-FB48-627BE5DDFB82}"/>
              </a:ext>
            </a:extLst>
          </p:cNvPr>
          <p:cNvSpPr>
            <a:spLocks noGrp="1" noChangeArrowheads="1"/>
          </p:cNvSpPr>
          <p:nvPr>
            <p:ph type="title"/>
          </p:nvPr>
        </p:nvSpPr>
        <p:spPr/>
        <p:txBody>
          <a:bodyPr/>
          <a:lstStyle/>
          <a:p>
            <a:r>
              <a:rPr lang="lt-LT" altLang="en-US" sz="2800" b="1" dirty="0">
                <a:solidFill>
                  <a:srgbClr val="003399"/>
                </a:solidFill>
              </a:rPr>
              <a:t>Teisės aktų projektų rengimo rekomendacijos</a:t>
            </a:r>
            <a:endParaRPr lang="lt-LT" altLang="en-US" dirty="0"/>
          </a:p>
        </p:txBody>
      </p:sp>
      <p:sp>
        <p:nvSpPr>
          <p:cNvPr id="6147" name="Turinio vietos rezervavimo ženklas 2">
            <a:extLst>
              <a:ext uri="{FF2B5EF4-FFF2-40B4-BE49-F238E27FC236}">
                <a16:creationId xmlns:a16="http://schemas.microsoft.com/office/drawing/2014/main" id="{323654B1-0AB5-EB2B-0871-1A8B17F85A97}"/>
              </a:ext>
            </a:extLst>
          </p:cNvPr>
          <p:cNvSpPr>
            <a:spLocks noGrp="1" noChangeArrowheads="1"/>
          </p:cNvSpPr>
          <p:nvPr>
            <p:ph idx="1"/>
          </p:nvPr>
        </p:nvSpPr>
        <p:spPr>
          <a:xfrm>
            <a:off x="457200" y="1600200"/>
            <a:ext cx="8229600" cy="4983163"/>
          </a:xfrm>
        </p:spPr>
        <p:txBody>
          <a:bodyPr/>
          <a:lstStyle/>
          <a:p>
            <a:pPr algn="just">
              <a:defRPr/>
            </a:pPr>
            <a:r>
              <a:rPr lang="en-US" altLang="en-US" sz="2800" dirty="0"/>
              <a:t>N</a:t>
            </a:r>
            <a:r>
              <a:rPr lang="lt-LT" altLang="en-US" sz="2800" dirty="0"/>
              <a:t>uo 2020 m. sausio 1 d. pasikeitus Dokumentų rengimo taisyklėms, patvirtintoms Lietuvos vyriausiojo archyvaro 2011 m. liepos 4 d. įsakymu Nr. V-117 „Dėl Dokumentų rengimo taisyklių patvirtinimo“, dalis teisės aktų projektams rengti aktualių klausimų, kurie anksčiau buvo reglamentuoti minėtose taisyklėse, perkelta į Rekomendacijas. </a:t>
            </a:r>
          </a:p>
          <a:p>
            <a:pPr marL="0" indent="0" algn="just">
              <a:buFontTx/>
              <a:buNone/>
              <a:defRPr/>
            </a:pPr>
            <a:endParaRPr lang="lt-LT" altLang="en-US" sz="1400" dirty="0"/>
          </a:p>
          <a:p>
            <a:pPr marL="0" indent="0" algn="just">
              <a:buFontTx/>
              <a:buNone/>
              <a:defRPr/>
            </a:pPr>
            <a:endParaRPr lang="lt-LT" altLang="en-US" sz="1400" dirty="0"/>
          </a:p>
          <a:p>
            <a:pPr marL="0" indent="0" algn="just">
              <a:buFontTx/>
              <a:buNone/>
              <a:defRPr/>
            </a:pPr>
            <a:r>
              <a:rPr lang="lt-LT" altLang="en-US" sz="1400" dirty="0"/>
              <a:t>Iš Lietuvos Respublikos teisingumo ministerijos 2021-08-31 lydraščio Nr. 21-29290 dėl  Lietuvos Respublikos teisingumo ministro įsakymo „Dėl teisingumo ministro 2013 m. gruodžio 23 d. įsakymo Nr. 1R-298 „Dėl teisės aktų projektų rengimo rekomendacijų patvirtinimo“ pakeitimo“ projekto derinimo.</a:t>
            </a:r>
          </a:p>
          <a:p>
            <a:pPr algn="just">
              <a:defRPr/>
            </a:pPr>
            <a:endParaRPr lang="lt-LT" altLang="en-US" sz="1600"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3934E6A-48E9-420E-5E66-1BE1328B5143}"/>
              </a:ext>
            </a:extLst>
          </p:cNvPr>
          <p:cNvSpPr>
            <a:spLocks noGrp="1"/>
          </p:cNvSpPr>
          <p:nvPr>
            <p:ph type="title"/>
          </p:nvPr>
        </p:nvSpPr>
        <p:spPr/>
        <p:txBody>
          <a:bodyPr/>
          <a:lstStyle/>
          <a:p>
            <a:r>
              <a:rPr kumimoji="0" lang="lt-LT" altLang="en-US" sz="2800" b="1" i="0" u="none" strike="noStrike" kern="0" cap="none" spc="0" normalizeH="0" baseline="0" noProof="0" dirty="0">
                <a:ln>
                  <a:noFill/>
                </a:ln>
                <a:solidFill>
                  <a:srgbClr val="003399"/>
                </a:solidFill>
                <a:effectLst/>
                <a:uLnTx/>
                <a:uFillTx/>
                <a:latin typeface="Arial"/>
                <a:ea typeface="+mj-ea"/>
                <a:cs typeface="+mj-cs"/>
              </a:rPr>
              <a:t>Teisės</a:t>
            </a:r>
            <a:r>
              <a:rPr kumimoji="0" lang="en-US" altLang="en-US" sz="2800" b="1" i="0" u="none" strike="noStrike" kern="0" cap="none" spc="0" normalizeH="0" baseline="0" noProof="0" dirty="0">
                <a:ln>
                  <a:noFill/>
                </a:ln>
                <a:solidFill>
                  <a:srgbClr val="003399"/>
                </a:solidFill>
                <a:effectLst/>
                <a:uLnTx/>
                <a:uFillTx/>
                <a:latin typeface="Arial"/>
                <a:ea typeface="+mj-ea"/>
                <a:cs typeface="+mj-cs"/>
              </a:rPr>
              <a:t> </a:t>
            </a:r>
            <a:r>
              <a:rPr kumimoji="0" lang="lt-LT" altLang="en-US" sz="2800" b="1" i="0" u="none" strike="noStrike" kern="0" cap="none" spc="0" normalizeH="0" baseline="0" noProof="0" dirty="0">
                <a:ln>
                  <a:noFill/>
                </a:ln>
                <a:solidFill>
                  <a:srgbClr val="003399"/>
                </a:solidFill>
                <a:effectLst/>
                <a:uLnTx/>
                <a:uFillTx/>
                <a:latin typeface="Arial"/>
                <a:ea typeface="+mj-ea"/>
                <a:cs typeface="+mj-cs"/>
              </a:rPr>
              <a:t>aktais tvirtinami dokumentai</a:t>
            </a:r>
            <a:endParaRPr lang="lt-LT" dirty="0"/>
          </a:p>
        </p:txBody>
      </p:sp>
      <p:sp>
        <p:nvSpPr>
          <p:cNvPr id="3" name="Turinio vietos rezervavimo ženklas 2">
            <a:extLst>
              <a:ext uri="{FF2B5EF4-FFF2-40B4-BE49-F238E27FC236}">
                <a16:creationId xmlns:a16="http://schemas.microsoft.com/office/drawing/2014/main" id="{A9CFFB2F-DF1D-60C0-8301-EBF14D47AACC}"/>
              </a:ext>
            </a:extLst>
          </p:cNvPr>
          <p:cNvSpPr>
            <a:spLocks noGrp="1"/>
          </p:cNvSpPr>
          <p:nvPr>
            <p:ph idx="1"/>
          </p:nvPr>
        </p:nvSpPr>
        <p:spPr/>
        <p:txBody>
          <a:bodyPr/>
          <a:lstStyle/>
          <a:p>
            <a:pPr algn="just"/>
            <a:r>
              <a:rPr lang="lt-LT" sz="2800" dirty="0"/>
              <a:t>Teisės aktais tvirtinamų dokumentų elementai yra šie: tvirtinimo žyma, dokumento pavadinimas, dokumento tekstas.</a:t>
            </a:r>
          </a:p>
          <a:p>
            <a:pPr algn="just"/>
            <a:r>
              <a:rPr lang="lt-LT" sz="2800" dirty="0"/>
              <a:t>Tvirtinamo dokumento </a:t>
            </a:r>
            <a:r>
              <a:rPr lang="lt-LT" sz="2800" dirty="0">
                <a:effectLst>
                  <a:outerShdw blurRad="38100" dist="38100" dir="2700000" algn="tl">
                    <a:srgbClr val="000000">
                      <a:alpha val="43137"/>
                    </a:srgbClr>
                  </a:outerShdw>
                </a:effectLst>
              </a:rPr>
              <a:t>pavadinimas</a:t>
            </a:r>
            <a:r>
              <a:rPr lang="lt-LT" sz="2800" dirty="0"/>
              <a:t> išdėstomas po tvirtinimo žyma išilginiu centruotu būdu ir rašomas didžiosiomis paryškintomis raidėmis. </a:t>
            </a:r>
          </a:p>
        </p:txBody>
      </p:sp>
    </p:spTree>
    <p:extLst>
      <p:ext uri="{BB962C8B-B14F-4D97-AF65-F5344CB8AC3E}">
        <p14:creationId xmlns:p14="http://schemas.microsoft.com/office/powerpoint/2010/main" val="418409668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Pavadinimas 1">
            <a:extLst>
              <a:ext uri="{FF2B5EF4-FFF2-40B4-BE49-F238E27FC236}">
                <a16:creationId xmlns:a16="http://schemas.microsoft.com/office/drawing/2014/main" id="{63CEC4DC-4A58-2C92-1223-39254875D4A7}"/>
              </a:ext>
            </a:extLst>
          </p:cNvPr>
          <p:cNvSpPr>
            <a:spLocks noGrp="1" noChangeArrowheads="1"/>
          </p:cNvSpPr>
          <p:nvPr>
            <p:ph type="title"/>
          </p:nvPr>
        </p:nvSpPr>
        <p:spPr/>
        <p:txBody>
          <a:bodyPr/>
          <a:lstStyle/>
          <a:p>
            <a:r>
              <a:rPr lang="lt-LT" altLang="en-US" sz="2800" b="1" dirty="0">
                <a:solidFill>
                  <a:srgbClr val="003399"/>
                </a:solidFill>
              </a:rPr>
              <a:t>Teisės</a:t>
            </a:r>
            <a:r>
              <a:rPr lang="en-US" altLang="en-US" sz="2800" b="1" dirty="0">
                <a:solidFill>
                  <a:srgbClr val="003399"/>
                </a:solidFill>
              </a:rPr>
              <a:t> </a:t>
            </a:r>
            <a:r>
              <a:rPr lang="lt-LT" altLang="en-US" sz="2800" b="1" dirty="0">
                <a:solidFill>
                  <a:srgbClr val="003399"/>
                </a:solidFill>
              </a:rPr>
              <a:t>aktais tvirtinami dokumentai</a:t>
            </a:r>
            <a:endParaRPr lang="en-US" altLang="en-US" dirty="0"/>
          </a:p>
        </p:txBody>
      </p:sp>
      <p:sp>
        <p:nvSpPr>
          <p:cNvPr id="234499" name="Turinio vietos rezervavimo ženklas 2">
            <a:extLst>
              <a:ext uri="{FF2B5EF4-FFF2-40B4-BE49-F238E27FC236}">
                <a16:creationId xmlns:a16="http://schemas.microsoft.com/office/drawing/2014/main" id="{B9761507-08BB-8F1C-91A1-33A141279664}"/>
              </a:ext>
            </a:extLst>
          </p:cNvPr>
          <p:cNvSpPr>
            <a:spLocks noGrp="1" noChangeArrowheads="1"/>
          </p:cNvSpPr>
          <p:nvPr>
            <p:ph idx="1"/>
          </p:nvPr>
        </p:nvSpPr>
        <p:spPr>
          <a:xfrm>
            <a:off x="430213" y="1619250"/>
            <a:ext cx="8229600" cy="4525963"/>
          </a:xfrm>
        </p:spPr>
        <p:txBody>
          <a:bodyPr/>
          <a:lstStyle/>
          <a:p>
            <a:r>
              <a:rPr lang="lt-LT" altLang="en-US" sz="2800" dirty="0"/>
              <a:t>Pvz.:</a:t>
            </a:r>
          </a:p>
          <a:p>
            <a:endParaRPr lang="lt-LT" altLang="en-US" dirty="0"/>
          </a:p>
          <a:p>
            <a:endParaRPr lang="en-US" altLang="en-US" dirty="0"/>
          </a:p>
        </p:txBody>
      </p:sp>
      <p:graphicFrame>
        <p:nvGraphicFramePr>
          <p:cNvPr id="5" name="Lentelė 4">
            <a:extLst>
              <a:ext uri="{FF2B5EF4-FFF2-40B4-BE49-F238E27FC236}">
                <a16:creationId xmlns:a16="http://schemas.microsoft.com/office/drawing/2014/main" id="{825FE348-14FD-97B3-6313-C3DD0CD2C8D4}"/>
              </a:ext>
            </a:extLst>
          </p:cNvPr>
          <p:cNvGraphicFramePr>
            <a:graphicFrameLocks noGrp="1"/>
          </p:cNvGraphicFramePr>
          <p:nvPr/>
        </p:nvGraphicFramePr>
        <p:xfrm>
          <a:off x="457200" y="2487613"/>
          <a:ext cx="8229600" cy="2751137"/>
        </p:xfrm>
        <a:graphic>
          <a:graphicData uri="http://schemas.openxmlformats.org/drawingml/2006/table">
            <a:tbl>
              <a:tblPr/>
              <a:tblGrid>
                <a:gridCol w="8229600">
                  <a:extLst>
                    <a:ext uri="{9D8B030D-6E8A-4147-A177-3AD203B41FA5}">
                      <a16:colId xmlns:a16="http://schemas.microsoft.com/office/drawing/2014/main" val="20000"/>
                    </a:ext>
                  </a:extLst>
                </a:gridCol>
              </a:tblGrid>
              <a:tr h="2751137">
                <a:tc>
                  <a:txBody>
                    <a:bodyPr/>
                    <a:lstStyle>
                      <a:lvl1pPr indent="37973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3797300" algn="just" defTabSz="914400" rtl="0" eaLnBrk="1" fontAlgn="ctr" latinLnBrk="0" hangingPunct="1">
                        <a:lnSpc>
                          <a:spcPts val="1800"/>
                        </a:lnSpc>
                        <a:spcBef>
                          <a:spcPct val="0"/>
                        </a:spcBef>
                        <a:spcAft>
                          <a:spcPct val="0"/>
                        </a:spcAft>
                        <a:buClrTx/>
                        <a:buSzTx/>
                        <a:buFontTx/>
                        <a:buNone/>
                        <a:tabLst/>
                      </a:pPr>
                      <a:endParaRPr kumimoji="0" lang="lt-LT" altLang="en-US" sz="17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endParaRPr>
                    </a:p>
                    <a:p>
                      <a:pPr marL="0" marR="0" lvl="0" indent="3797300" algn="just" defTabSz="914400" rtl="0" eaLnBrk="1" fontAlgn="ctr" latinLnBrk="0" hangingPunct="1">
                        <a:lnSpc>
                          <a:spcPts val="1800"/>
                        </a:lnSpc>
                        <a:spcBef>
                          <a:spcPct val="0"/>
                        </a:spcBef>
                        <a:spcAft>
                          <a:spcPct val="0"/>
                        </a:spcAft>
                        <a:buClrTx/>
                        <a:buSzTx/>
                        <a:buFontTx/>
                        <a:buNone/>
                        <a:tabLst/>
                      </a:pPr>
                      <a:r>
                        <a:rPr kumimoji="0" lang="lt-LT" altLang="en-US" sz="17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PATVIRTINTA</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797300" algn="just" defTabSz="914400" rtl="0" eaLnBrk="1" fontAlgn="ctr" latinLnBrk="0" hangingPunct="1">
                        <a:lnSpc>
                          <a:spcPts val="1800"/>
                        </a:lnSpc>
                        <a:spcBef>
                          <a:spcPct val="0"/>
                        </a:spcBef>
                        <a:spcAft>
                          <a:spcPct val="0"/>
                        </a:spcAft>
                        <a:buClrTx/>
                        <a:buSzTx/>
                        <a:buFontTx/>
                        <a:buNone/>
                        <a:tabLst/>
                      </a:pPr>
                      <a:r>
                        <a:rPr kumimoji="0" lang="lt-LT" altLang="en-US" sz="17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Lietuvos Respublikos Vyriausybės</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797300" algn="just" defTabSz="914400" rtl="0" eaLnBrk="1" fontAlgn="ctr" latinLnBrk="0" hangingPunct="1">
                        <a:lnSpc>
                          <a:spcPts val="1800"/>
                        </a:lnSpc>
                        <a:spcBef>
                          <a:spcPct val="0"/>
                        </a:spcBef>
                        <a:spcAft>
                          <a:spcPct val="0"/>
                        </a:spcAft>
                        <a:buClrTx/>
                        <a:buSzTx/>
                        <a:buFontTx/>
                        <a:buNone/>
                        <a:tabLst/>
                      </a:pPr>
                      <a:r>
                        <a:rPr kumimoji="0" lang="lt-LT" altLang="en-US" sz="17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2021 m. gegužės 5 d. nutarimu Nr. 308</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797300" algn="just" defTabSz="914400" rtl="0" eaLnBrk="1" fontAlgn="ctr" latinLnBrk="0" hangingPunct="1">
                        <a:lnSpc>
                          <a:spcPts val="1800"/>
                        </a:lnSpc>
                        <a:spcBef>
                          <a:spcPct val="0"/>
                        </a:spcBef>
                        <a:spcAft>
                          <a:spcPct val="0"/>
                        </a:spcAft>
                        <a:buClrTx/>
                        <a:buSzTx/>
                        <a:buFontTx/>
                        <a:buNone/>
                        <a:tabLst/>
                      </a:pPr>
                      <a:r>
                        <a:rPr kumimoji="0" lang="lt-LT" altLang="en-US" sz="17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 </a:t>
                      </a:r>
                      <a:endParaRPr kumimoji="0" lang="lt-LT"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797300" algn="ctr" defTabSz="914400" rtl="0" eaLnBrk="1" fontAlgn="ctr" latinLnBrk="0" hangingPunct="1">
                        <a:lnSpc>
                          <a:spcPts val="1800"/>
                        </a:lnSpc>
                        <a:spcBef>
                          <a:spcPct val="0"/>
                        </a:spcBef>
                        <a:spcAft>
                          <a:spcPct val="0"/>
                        </a:spcAft>
                        <a:buClrTx/>
                        <a:buSzTx/>
                        <a:buFontTx/>
                        <a:buNone/>
                        <a:tabLst/>
                      </a:pPr>
                      <a:endParaRPr kumimoji="0" lang="lt-LT"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ctr" latinLnBrk="0" hangingPunct="1">
                        <a:lnSpc>
                          <a:spcPts val="1800"/>
                        </a:lnSpc>
                        <a:spcBef>
                          <a:spcPct val="0"/>
                        </a:spcBef>
                        <a:spcAft>
                          <a:spcPct val="0"/>
                        </a:spcAft>
                        <a:buClrTx/>
                        <a:buSzTx/>
                        <a:buFontTx/>
                        <a:buNone/>
                        <a:tabLst/>
                      </a:pPr>
                      <a:r>
                        <a:rPr kumimoji="0" lang="lt-LT" altLang="en-US" sz="1700" b="1"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PAVADINIMAS</a:t>
                      </a:r>
                    </a:p>
                    <a:p>
                      <a:pPr marL="0" marR="0" lvl="0" indent="0" algn="just" defTabSz="914400" rtl="0" eaLnBrk="1" fontAlgn="ctr" latinLnBrk="0" hangingPunct="1">
                        <a:lnSpc>
                          <a:spcPts val="1800"/>
                        </a:lnSpc>
                        <a:spcBef>
                          <a:spcPct val="0"/>
                        </a:spcBef>
                        <a:spcAft>
                          <a:spcPct val="0"/>
                        </a:spcAft>
                        <a:buClrTx/>
                        <a:buSzTx/>
                        <a:buFontTx/>
                        <a:buNone/>
                        <a:tabLst/>
                      </a:pPr>
                      <a:r>
                        <a:rPr kumimoji="0" lang="lt-LT" altLang="en-US" sz="17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Tekstas.</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ctr" latinLnBrk="0" hangingPunct="1">
                        <a:lnSpc>
                          <a:spcPts val="1800"/>
                        </a:lnSpc>
                        <a:spcBef>
                          <a:spcPct val="0"/>
                        </a:spcBef>
                        <a:spcAft>
                          <a:spcPct val="0"/>
                        </a:spcAft>
                        <a:buClrTx/>
                        <a:buSzTx/>
                        <a:buFontTx/>
                        <a:buNone/>
                        <a:tabLst/>
                      </a:pPr>
                      <a:r>
                        <a:rPr kumimoji="0" lang="lt-LT" altLang="en-US" sz="17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 </a:t>
                      </a:r>
                    </a:p>
                    <a:p>
                      <a:pPr marL="0" marR="0" lvl="0" indent="0" algn="ctr" defTabSz="914400" rtl="0" eaLnBrk="1" fontAlgn="ctr" latinLnBrk="0" hangingPunct="1">
                        <a:lnSpc>
                          <a:spcPts val="1800"/>
                        </a:lnSpc>
                        <a:spcBef>
                          <a:spcPct val="0"/>
                        </a:spcBef>
                        <a:spcAft>
                          <a:spcPct val="0"/>
                        </a:spcAft>
                        <a:buClrTx/>
                        <a:buSzTx/>
                        <a:buFontTx/>
                        <a:buNone/>
                        <a:tabLst/>
                      </a:pPr>
                      <a:endParaRPr kumimoji="0" lang="lt-LT" altLang="en-US" sz="17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endParaRPr>
                    </a:p>
                    <a:p>
                      <a:pPr marL="0" marR="0" lvl="0" indent="0" algn="ctr" defTabSz="914400" rtl="0" eaLnBrk="1" fontAlgn="ctr" latinLnBrk="0" hangingPunct="1">
                        <a:lnSpc>
                          <a:spcPts val="1800"/>
                        </a:lnSpc>
                        <a:spcBef>
                          <a:spcPct val="0"/>
                        </a:spcBef>
                        <a:spcAft>
                          <a:spcPct val="0"/>
                        </a:spcAft>
                        <a:buClrTx/>
                        <a:buSzTx/>
                        <a:buFontTx/>
                        <a:buNone/>
                        <a:tabLst/>
                      </a:pPr>
                      <a:r>
                        <a:rPr kumimoji="0" lang="lt-LT" altLang="en-US" sz="17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65142" marR="65142" marT="0" marB="0" horzOverflow="overflow">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Pavadinimas 1">
            <a:extLst>
              <a:ext uri="{FF2B5EF4-FFF2-40B4-BE49-F238E27FC236}">
                <a16:creationId xmlns:a16="http://schemas.microsoft.com/office/drawing/2014/main" id="{C43A43C5-28D6-F9B2-D98C-938A10DB2892}"/>
              </a:ext>
            </a:extLst>
          </p:cNvPr>
          <p:cNvSpPr>
            <a:spLocks noGrp="1" noChangeArrowheads="1"/>
          </p:cNvSpPr>
          <p:nvPr>
            <p:ph type="title"/>
          </p:nvPr>
        </p:nvSpPr>
        <p:spPr/>
        <p:txBody>
          <a:bodyPr/>
          <a:lstStyle/>
          <a:p>
            <a:r>
              <a:rPr lang="lt-LT" altLang="en-US" sz="2800" b="1" dirty="0">
                <a:solidFill>
                  <a:srgbClr val="003399"/>
                </a:solidFill>
              </a:rPr>
              <a:t>Teisės</a:t>
            </a:r>
            <a:r>
              <a:rPr lang="en-US" altLang="en-US" sz="2800" b="1" dirty="0">
                <a:solidFill>
                  <a:srgbClr val="003399"/>
                </a:solidFill>
              </a:rPr>
              <a:t> </a:t>
            </a:r>
            <a:r>
              <a:rPr lang="lt-LT" altLang="en-US" sz="2800" b="1" dirty="0">
                <a:solidFill>
                  <a:srgbClr val="003399"/>
                </a:solidFill>
              </a:rPr>
              <a:t>aktais tvirtinami dokumentai</a:t>
            </a:r>
            <a:endParaRPr lang="en-US" altLang="en-US" dirty="0"/>
          </a:p>
        </p:txBody>
      </p:sp>
      <p:sp>
        <p:nvSpPr>
          <p:cNvPr id="37891" name="Turinio vietos rezervavimo ženklas 2">
            <a:extLst>
              <a:ext uri="{FF2B5EF4-FFF2-40B4-BE49-F238E27FC236}">
                <a16:creationId xmlns:a16="http://schemas.microsoft.com/office/drawing/2014/main" id="{C60A1547-0205-D058-F07C-5B63A0D1AB82}"/>
              </a:ext>
            </a:extLst>
          </p:cNvPr>
          <p:cNvSpPr>
            <a:spLocks noGrp="1" noChangeArrowheads="1"/>
          </p:cNvSpPr>
          <p:nvPr>
            <p:ph idx="1"/>
          </p:nvPr>
        </p:nvSpPr>
        <p:spPr/>
        <p:txBody>
          <a:bodyPr/>
          <a:lstStyle/>
          <a:p>
            <a:pPr algn="just">
              <a:defRPr/>
            </a:pPr>
            <a:r>
              <a:rPr lang="lt-LT" altLang="en-US" sz="2800" dirty="0"/>
              <a:t>Kai teisės aktu tvirtinamos </a:t>
            </a:r>
            <a:r>
              <a:rPr lang="lt-LT" altLang="en-US" sz="2800" dirty="0">
                <a:effectLst>
                  <a:outerShdw blurRad="38100" dist="38100" dir="2700000" algn="tl">
                    <a:srgbClr val="000000">
                      <a:alpha val="43137"/>
                    </a:srgbClr>
                  </a:outerShdw>
                </a:effectLst>
              </a:rPr>
              <a:t>dokumentų formos arba jų pavyzdžiai</a:t>
            </a:r>
            <a:r>
              <a:rPr lang="lt-LT" altLang="en-US" sz="2800" dirty="0"/>
              <a:t>, tvirtinamo dokumento pavadinimas rašomas skliaustuose iš didžiosios raidės mažosiomis paryškintomis raidėmis. </a:t>
            </a:r>
            <a:endParaRPr lang="en-US" altLang="en-US" sz="2800"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Pavadinimas 1">
            <a:extLst>
              <a:ext uri="{FF2B5EF4-FFF2-40B4-BE49-F238E27FC236}">
                <a16:creationId xmlns:a16="http://schemas.microsoft.com/office/drawing/2014/main" id="{38800335-413F-86D4-DA2D-C82AFE2CBA6B}"/>
              </a:ext>
            </a:extLst>
          </p:cNvPr>
          <p:cNvSpPr>
            <a:spLocks noGrp="1" noChangeArrowheads="1"/>
          </p:cNvSpPr>
          <p:nvPr>
            <p:ph type="title"/>
          </p:nvPr>
        </p:nvSpPr>
        <p:spPr/>
        <p:txBody>
          <a:bodyPr/>
          <a:lstStyle/>
          <a:p>
            <a:r>
              <a:rPr lang="lt-LT" altLang="en-US" sz="2800" b="1" dirty="0">
                <a:solidFill>
                  <a:srgbClr val="003399"/>
                </a:solidFill>
              </a:rPr>
              <a:t>Teisės</a:t>
            </a:r>
            <a:r>
              <a:rPr lang="en-US" altLang="en-US" sz="2800" b="1" dirty="0">
                <a:solidFill>
                  <a:srgbClr val="003399"/>
                </a:solidFill>
              </a:rPr>
              <a:t> </a:t>
            </a:r>
            <a:r>
              <a:rPr lang="lt-LT" altLang="en-US" sz="2800" b="1" dirty="0">
                <a:solidFill>
                  <a:srgbClr val="003399"/>
                </a:solidFill>
              </a:rPr>
              <a:t>aktais tvirtinami dokumentai</a:t>
            </a:r>
            <a:endParaRPr lang="en-US" altLang="en-US" dirty="0"/>
          </a:p>
        </p:txBody>
      </p:sp>
      <p:sp>
        <p:nvSpPr>
          <p:cNvPr id="43011" name="Turinio vietos rezervavimo ženklas 2">
            <a:extLst>
              <a:ext uri="{FF2B5EF4-FFF2-40B4-BE49-F238E27FC236}">
                <a16:creationId xmlns:a16="http://schemas.microsoft.com/office/drawing/2014/main" id="{7F71A25B-17E9-7096-7133-4549DEDE5435}"/>
              </a:ext>
            </a:extLst>
          </p:cNvPr>
          <p:cNvSpPr>
            <a:spLocks noGrp="1" noChangeArrowheads="1"/>
          </p:cNvSpPr>
          <p:nvPr>
            <p:ph idx="1"/>
          </p:nvPr>
        </p:nvSpPr>
        <p:spPr>
          <a:xfrm>
            <a:off x="457200" y="1600200"/>
            <a:ext cx="8229600" cy="4852988"/>
          </a:xfrm>
        </p:spPr>
        <p:txBody>
          <a:bodyPr/>
          <a:lstStyle/>
          <a:p>
            <a:pPr>
              <a:defRPr/>
            </a:pPr>
            <a:r>
              <a:rPr lang="en-US" altLang="en-US" sz="2800" dirty="0"/>
              <a:t>Pvz.: </a:t>
            </a:r>
            <a:endParaRPr lang="lt-LT" altLang="en-US" sz="2800" dirty="0"/>
          </a:p>
          <a:p>
            <a:pPr>
              <a:defRPr/>
            </a:pPr>
            <a:endParaRPr lang="lt-LT" altLang="en-US" dirty="0"/>
          </a:p>
          <a:p>
            <a:pPr>
              <a:defRPr/>
            </a:pPr>
            <a:endParaRPr lang="lt-LT" altLang="en-US" dirty="0"/>
          </a:p>
          <a:p>
            <a:pPr>
              <a:defRPr/>
            </a:pPr>
            <a:endParaRPr lang="lt-LT" altLang="en-US" dirty="0"/>
          </a:p>
          <a:p>
            <a:pPr>
              <a:defRPr/>
            </a:pPr>
            <a:endParaRPr lang="lt-LT" altLang="en-US" dirty="0"/>
          </a:p>
          <a:p>
            <a:pPr>
              <a:defRPr/>
            </a:pPr>
            <a:endParaRPr lang="lt-LT" altLang="en-US" dirty="0"/>
          </a:p>
          <a:p>
            <a:pPr marL="0" indent="0" algn="r">
              <a:buFontTx/>
              <a:buNone/>
              <a:defRPr/>
            </a:pPr>
            <a:endParaRPr lang="lt-LT" altLang="en-US" sz="1800" dirty="0"/>
          </a:p>
        </p:txBody>
      </p:sp>
      <p:graphicFrame>
        <p:nvGraphicFramePr>
          <p:cNvPr id="4" name="Lentelė 3">
            <a:extLst>
              <a:ext uri="{FF2B5EF4-FFF2-40B4-BE49-F238E27FC236}">
                <a16:creationId xmlns:a16="http://schemas.microsoft.com/office/drawing/2014/main" id="{E0EEE00F-C893-EFCF-510B-34F8945C4EBF}"/>
              </a:ext>
            </a:extLst>
          </p:cNvPr>
          <p:cNvGraphicFramePr>
            <a:graphicFrameLocks noGrp="1"/>
          </p:cNvGraphicFramePr>
          <p:nvPr/>
        </p:nvGraphicFramePr>
        <p:xfrm>
          <a:off x="457200" y="2201863"/>
          <a:ext cx="8229600" cy="2865120"/>
        </p:xfrm>
        <a:graphic>
          <a:graphicData uri="http://schemas.openxmlformats.org/drawingml/2006/table">
            <a:tbl>
              <a:tblPr/>
              <a:tblGrid>
                <a:gridCol w="8229600">
                  <a:extLst>
                    <a:ext uri="{9D8B030D-6E8A-4147-A177-3AD203B41FA5}">
                      <a16:colId xmlns:a16="http://schemas.microsoft.com/office/drawing/2014/main" val="20000"/>
                    </a:ext>
                  </a:extLst>
                </a:gridCol>
              </a:tblGrid>
              <a:tr h="2751137">
                <a:tc>
                  <a:txBody>
                    <a:bodyPr/>
                    <a:lstStyle>
                      <a:lvl1pPr marL="468313" indent="374015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468313" marR="0" lvl="0" indent="3740150" algn="just" defTabSz="914400" rtl="0" eaLnBrk="1" fontAlgn="ctr" latinLnBrk="0" hangingPunct="1">
                        <a:lnSpc>
                          <a:spcPts val="1800"/>
                        </a:lnSpc>
                        <a:spcBef>
                          <a:spcPct val="0"/>
                        </a:spcBef>
                        <a:spcAft>
                          <a:spcPct val="0"/>
                        </a:spcAft>
                        <a:buClrTx/>
                        <a:buSzTx/>
                        <a:buFontTx/>
                        <a:buNone/>
                        <a:tabLst/>
                      </a:pPr>
                      <a:endParaRPr kumimoji="0" lang="lt-LT" altLang="en-US" sz="17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endParaRPr>
                    </a:p>
                    <a:p>
                      <a:pPr marL="468313" marR="0" lvl="0" indent="3473450" algn="just" defTabSz="914400" rtl="0" eaLnBrk="1" fontAlgn="ctr" latinLnBrk="0" hangingPunct="1">
                        <a:lnSpc>
                          <a:spcPts val="1800"/>
                        </a:lnSpc>
                        <a:spcBef>
                          <a:spcPct val="0"/>
                        </a:spcBef>
                        <a:spcAft>
                          <a:spcPct val="0"/>
                        </a:spcAft>
                        <a:buClrTx/>
                        <a:buSzTx/>
                        <a:buFontTx/>
                        <a:buNone/>
                        <a:tabLst/>
                      </a:pPr>
                      <a:r>
                        <a:rPr kumimoji="0" lang="lt-LT" altLang="en-US" sz="1700" b="0" i="0" u="none" strike="noStrike" cap="none" normalizeH="0" baseline="0" dirty="0">
                          <a:ln>
                            <a:noFill/>
                          </a:ln>
                          <a:solidFill>
                            <a:srgbClr val="002B82"/>
                          </a:solidFill>
                          <a:effectLst/>
                          <a:highlight>
                            <a:srgbClr val="FFFF00"/>
                          </a:highlight>
                          <a:latin typeface="Arial" panose="020B0604020202020204" pitchFamily="34" charset="0"/>
                          <a:cs typeface="Times New Roman" panose="02020603050405020304" pitchFamily="18" charset="0"/>
                        </a:rPr>
                        <a:t>PATVIRTINTA</a:t>
                      </a:r>
                      <a:endParaRPr kumimoji="0" lang="lt-LT" altLang="en-US" sz="1100" b="0" i="0" u="none" strike="noStrike" cap="none" normalizeH="0" baseline="0" dirty="0">
                        <a:ln>
                          <a:noFill/>
                        </a:ln>
                        <a:solidFill>
                          <a:schemeClr val="tx1"/>
                        </a:solidFill>
                        <a:effectLst/>
                        <a:highlight>
                          <a:srgbClr val="FFFF00"/>
                        </a:highlight>
                        <a:latin typeface="Times New Roman" panose="02020603050405020304" pitchFamily="18" charset="0"/>
                        <a:cs typeface="Times New Roman" panose="02020603050405020304" pitchFamily="18" charset="0"/>
                      </a:endParaRPr>
                    </a:p>
                    <a:p>
                      <a:pPr marL="468313" marR="0" lvl="0" indent="3473450" algn="just" defTabSz="914400" rtl="0" eaLnBrk="1" fontAlgn="ctr" latinLnBrk="0" hangingPunct="1">
                        <a:lnSpc>
                          <a:spcPts val="1800"/>
                        </a:lnSpc>
                        <a:spcBef>
                          <a:spcPct val="0"/>
                        </a:spcBef>
                        <a:spcAft>
                          <a:spcPct val="0"/>
                        </a:spcAft>
                        <a:buClrTx/>
                        <a:buSzTx/>
                        <a:buFontTx/>
                        <a:buNone/>
                        <a:tabLst/>
                      </a:pPr>
                      <a:r>
                        <a:rPr kumimoji="0" lang="lt-LT" altLang="en-US" sz="1700" b="0" i="0" u="none" strike="noStrike" cap="none" normalizeH="0" baseline="0" dirty="0">
                          <a:ln>
                            <a:noFill/>
                          </a:ln>
                          <a:solidFill>
                            <a:srgbClr val="002B82"/>
                          </a:solidFill>
                          <a:effectLst/>
                          <a:highlight>
                            <a:srgbClr val="FFFF00"/>
                          </a:highlight>
                          <a:latin typeface="Arial" panose="020B0604020202020204" pitchFamily="34" charset="0"/>
                          <a:cs typeface="Times New Roman" panose="02020603050405020304" pitchFamily="18" charset="0"/>
                        </a:rPr>
                        <a:t>Lietuvos Respublikos teisingumo ministro</a:t>
                      </a:r>
                      <a:endParaRPr kumimoji="0" lang="lt-LT" altLang="en-US" sz="1100" b="0" i="0" u="none" strike="noStrike" cap="none" normalizeH="0" baseline="0" dirty="0">
                        <a:ln>
                          <a:noFill/>
                        </a:ln>
                        <a:solidFill>
                          <a:schemeClr val="tx1"/>
                        </a:solidFill>
                        <a:effectLst/>
                        <a:highlight>
                          <a:srgbClr val="FFFF00"/>
                        </a:highlight>
                        <a:latin typeface="Times New Roman" panose="02020603050405020304" pitchFamily="18" charset="0"/>
                        <a:cs typeface="Times New Roman" panose="02020603050405020304" pitchFamily="18" charset="0"/>
                      </a:endParaRPr>
                    </a:p>
                    <a:p>
                      <a:pPr marL="468313" marR="0" lvl="0" indent="3473450" algn="just" defTabSz="914400" rtl="0" eaLnBrk="1" fontAlgn="ctr" latinLnBrk="0" hangingPunct="1">
                        <a:lnSpc>
                          <a:spcPts val="1800"/>
                        </a:lnSpc>
                        <a:spcBef>
                          <a:spcPct val="0"/>
                        </a:spcBef>
                        <a:spcAft>
                          <a:spcPct val="0"/>
                        </a:spcAft>
                        <a:buClrTx/>
                        <a:buSzTx/>
                        <a:buFontTx/>
                        <a:buNone/>
                        <a:tabLst/>
                      </a:pPr>
                      <a:r>
                        <a:rPr kumimoji="0" lang="lt-LT" altLang="en-US" sz="1700" b="0" i="0" u="none" strike="noStrike" cap="none" normalizeH="0" baseline="0" dirty="0">
                          <a:ln>
                            <a:noFill/>
                          </a:ln>
                          <a:solidFill>
                            <a:srgbClr val="002B82"/>
                          </a:solidFill>
                          <a:effectLst/>
                          <a:highlight>
                            <a:srgbClr val="FFFF00"/>
                          </a:highlight>
                          <a:latin typeface="Arial" panose="020B0604020202020204" pitchFamily="34" charset="0"/>
                          <a:cs typeface="Times New Roman" panose="02020603050405020304" pitchFamily="18" charset="0"/>
                        </a:rPr>
                        <a:t>2020 m. liepos 16 d. įsakymu Nr. 1R-22</a:t>
                      </a:r>
                    </a:p>
                    <a:p>
                      <a:pPr marL="468313" marR="0" lvl="0" indent="3740150" algn="just" defTabSz="914400" rtl="0" eaLnBrk="1" fontAlgn="ctr" latinLnBrk="0" hangingPunct="1">
                        <a:lnSpc>
                          <a:spcPts val="1800"/>
                        </a:lnSpc>
                        <a:spcBef>
                          <a:spcPct val="0"/>
                        </a:spcBef>
                        <a:spcAft>
                          <a:spcPct val="0"/>
                        </a:spcAft>
                        <a:buClrTx/>
                        <a:buSzTx/>
                        <a:buFontTx/>
                        <a:buNone/>
                        <a:tabLst/>
                      </a:pPr>
                      <a:endParaRPr kumimoji="0" lang="lt-LT" altLang="en-US" sz="17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endParaRPr>
                    </a:p>
                    <a:p>
                      <a:pPr marL="468313" marR="0" lvl="0" indent="-3175" algn="just" defTabSz="914400" rtl="0" eaLnBrk="1" fontAlgn="ctr" latinLnBrk="0" hangingPunct="1">
                        <a:lnSpc>
                          <a:spcPts val="1800"/>
                        </a:lnSpc>
                        <a:spcBef>
                          <a:spcPct val="0"/>
                        </a:spcBef>
                        <a:spcAft>
                          <a:spcPct val="0"/>
                        </a:spcAft>
                        <a:buClrTx/>
                        <a:buSzTx/>
                        <a:buFontTx/>
                        <a:buNone/>
                        <a:tabLst/>
                      </a:pPr>
                      <a:r>
                        <a:rPr kumimoji="0" lang="lt-LT" altLang="en-US" sz="1700" b="1"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(Prašymo suteikti antrinę valstybės garantuojamą teisinę pagalbą forma)</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468313" marR="0" lvl="0" indent="3740150" algn="just" defTabSz="914400" rtl="0" eaLnBrk="1" fontAlgn="ctr" latinLnBrk="0" hangingPunct="1">
                        <a:lnSpc>
                          <a:spcPts val="1800"/>
                        </a:lnSpc>
                        <a:spcBef>
                          <a:spcPct val="0"/>
                        </a:spcBef>
                        <a:spcAft>
                          <a:spcPct val="0"/>
                        </a:spcAft>
                        <a:buClrTx/>
                        <a:buSzTx/>
                        <a:buFontTx/>
                        <a:buNone/>
                        <a:tabLst/>
                      </a:pPr>
                      <a:r>
                        <a:rPr kumimoji="0" lang="lt-LT" altLang="en-US" sz="17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 </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468313" marR="0" lvl="0" indent="3740150" algn="just" defTabSz="914400" rtl="0" eaLnBrk="1" fontAlgn="ctr" latinLnBrk="0" hangingPunct="1">
                        <a:lnSpc>
                          <a:spcPts val="1800"/>
                        </a:lnSpc>
                        <a:spcBef>
                          <a:spcPct val="0"/>
                        </a:spcBef>
                        <a:spcAft>
                          <a:spcPct val="0"/>
                        </a:spcAft>
                        <a:buClrTx/>
                        <a:buSzTx/>
                        <a:buFontTx/>
                        <a:buNone/>
                        <a:tabLst/>
                      </a:pPr>
                      <a:r>
                        <a:rPr kumimoji="0" lang="lt-LT" altLang="en-US" sz="17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 </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468313" marR="0" lvl="0" indent="-123825" algn="just" defTabSz="914400" rtl="0" eaLnBrk="1" fontAlgn="ctr" latinLnBrk="0" hangingPunct="1">
                        <a:lnSpc>
                          <a:spcPts val="1800"/>
                        </a:lnSpc>
                        <a:spcBef>
                          <a:spcPct val="0"/>
                        </a:spcBef>
                        <a:spcAft>
                          <a:spcPct val="0"/>
                        </a:spcAft>
                        <a:buClrTx/>
                        <a:buSzTx/>
                        <a:buFontTx/>
                        <a:buNone/>
                        <a:tabLst/>
                      </a:pPr>
                      <a:r>
                        <a:rPr kumimoji="0" lang="lt-LT" altLang="en-US" sz="17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Tekstas.</a:t>
                      </a:r>
                    </a:p>
                    <a:p>
                      <a:pPr marL="468313" marR="0" lvl="0" indent="-123825" algn="just" defTabSz="914400" rtl="0" eaLnBrk="1" fontAlgn="ctr" latinLnBrk="0" hangingPunct="1">
                        <a:lnSpc>
                          <a:spcPts val="1800"/>
                        </a:lnSpc>
                        <a:spcBef>
                          <a:spcPct val="0"/>
                        </a:spcBef>
                        <a:spcAft>
                          <a:spcPct val="0"/>
                        </a:spcAft>
                        <a:buClrTx/>
                        <a:buSzTx/>
                        <a:buFontTx/>
                        <a:buNone/>
                        <a:tabLst/>
                      </a:pP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468313" marR="0" lvl="0" indent="2154238" algn="just" defTabSz="914400" rtl="0" eaLnBrk="1" fontAlgn="ctr" latinLnBrk="0" hangingPunct="1">
                        <a:lnSpc>
                          <a:spcPts val="1800"/>
                        </a:lnSpc>
                        <a:spcBef>
                          <a:spcPct val="0"/>
                        </a:spcBef>
                        <a:spcAft>
                          <a:spcPct val="0"/>
                        </a:spcAft>
                        <a:buClrTx/>
                        <a:buSzTx/>
                        <a:buFontTx/>
                        <a:buNone/>
                        <a:tabLst/>
                      </a:pPr>
                      <a:r>
                        <a:rPr kumimoji="0" lang="lt-LT" altLang="en-US" sz="17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 –––––––––––––––––––––––</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468313" marR="0" lvl="0" indent="3740150" algn="ctr" defTabSz="914400" rtl="0" eaLnBrk="1" fontAlgn="ctr" latinLnBrk="0" hangingPunct="1">
                        <a:lnSpc>
                          <a:spcPct val="100000"/>
                        </a:lnSpc>
                        <a:spcBef>
                          <a:spcPct val="0"/>
                        </a:spcBef>
                        <a:spcAft>
                          <a:spcPct val="0"/>
                        </a:spcAft>
                        <a:buClrTx/>
                        <a:buSzTx/>
                        <a:buFontTx/>
                        <a:buNone/>
                        <a:tabLst/>
                      </a:pPr>
                      <a:r>
                        <a:rPr kumimoji="0" lang="lt-LT" altLang="en-US" sz="23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 </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65142" marR="65142" marT="0" marB="0" horzOverflow="overflow">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Pavadinimas 1">
            <a:extLst>
              <a:ext uri="{FF2B5EF4-FFF2-40B4-BE49-F238E27FC236}">
                <a16:creationId xmlns:a16="http://schemas.microsoft.com/office/drawing/2014/main" id="{CBA37968-28D5-C8B1-F24D-FA4A84AC61F7}"/>
              </a:ext>
            </a:extLst>
          </p:cNvPr>
          <p:cNvSpPr>
            <a:spLocks noGrp="1" noChangeArrowheads="1"/>
          </p:cNvSpPr>
          <p:nvPr>
            <p:ph type="title"/>
          </p:nvPr>
        </p:nvSpPr>
        <p:spPr/>
        <p:txBody>
          <a:bodyPr/>
          <a:lstStyle/>
          <a:p>
            <a:r>
              <a:rPr lang="lt-LT" altLang="en-US" sz="2800" b="1" dirty="0">
                <a:solidFill>
                  <a:srgbClr val="003399"/>
                </a:solidFill>
              </a:rPr>
              <a:t>Priedai</a:t>
            </a:r>
            <a:endParaRPr lang="en-US" altLang="en-US" dirty="0"/>
          </a:p>
        </p:txBody>
      </p:sp>
      <p:sp>
        <p:nvSpPr>
          <p:cNvPr id="3" name="Turinio vietos rezervavimo ženklas 2">
            <a:extLst>
              <a:ext uri="{FF2B5EF4-FFF2-40B4-BE49-F238E27FC236}">
                <a16:creationId xmlns:a16="http://schemas.microsoft.com/office/drawing/2014/main" id="{E7654FB2-9A53-5165-BC41-5E50DC0E1892}"/>
              </a:ext>
            </a:extLst>
          </p:cNvPr>
          <p:cNvSpPr>
            <a:spLocks noGrp="1"/>
          </p:cNvSpPr>
          <p:nvPr>
            <p:ph idx="1"/>
          </p:nvPr>
        </p:nvSpPr>
        <p:spPr/>
        <p:txBody>
          <a:bodyPr/>
          <a:lstStyle/>
          <a:p>
            <a:pPr algn="just">
              <a:defRPr/>
            </a:pPr>
            <a:r>
              <a:rPr lang="lt-LT" altLang="lt-LT" sz="2800" dirty="0"/>
              <a:t>Priedo pavadinimas išdėstomas po priedo žyma išilginiu centruotu būdu ir rašomas didžiosiomis paryškintomis raidėmis.</a:t>
            </a:r>
          </a:p>
          <a:p>
            <a:pPr algn="just">
              <a:defRPr/>
            </a:pPr>
            <a:r>
              <a:rPr lang="lt-LT" altLang="lt-LT" sz="2800" dirty="0"/>
              <a:t>Kai priedas yra </a:t>
            </a:r>
            <a:r>
              <a:rPr lang="lt-LT" altLang="lt-LT" sz="2800" dirty="0">
                <a:effectLst>
                  <a:outerShdw blurRad="38100" dist="38100" dir="2700000" algn="tl">
                    <a:srgbClr val="C0C0C0"/>
                  </a:outerShdw>
                </a:effectLst>
              </a:rPr>
              <a:t>dokumento forma arba jos pavyzdys</a:t>
            </a:r>
            <a:r>
              <a:rPr lang="lt-LT" altLang="lt-LT" sz="2800" dirty="0"/>
              <a:t>, priedo pavadinimas rašomas skliaustuose iš didžiosios raidės mažosiomis paryškintomis raidėmis. </a:t>
            </a:r>
          </a:p>
          <a:p>
            <a:pPr algn="just">
              <a:defRPr/>
            </a:pPr>
            <a:endParaRPr lang="lt-LT" altLang="lt-LT" sz="2800" dirty="0"/>
          </a:p>
          <a:p>
            <a:pPr algn="just">
              <a:buFontTx/>
              <a:buNone/>
              <a:defRPr/>
            </a:pPr>
            <a:endParaRPr lang="lt-LT" altLang="lt-LT" sz="2800"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Pavadinimas 1">
            <a:extLst>
              <a:ext uri="{FF2B5EF4-FFF2-40B4-BE49-F238E27FC236}">
                <a16:creationId xmlns:a16="http://schemas.microsoft.com/office/drawing/2014/main" id="{BBD960A6-63F4-A0F2-4C5C-9FD5124B085B}"/>
              </a:ext>
            </a:extLst>
          </p:cNvPr>
          <p:cNvSpPr>
            <a:spLocks noGrp="1" noChangeArrowheads="1"/>
          </p:cNvSpPr>
          <p:nvPr>
            <p:ph type="title"/>
          </p:nvPr>
        </p:nvSpPr>
        <p:spPr/>
        <p:txBody>
          <a:bodyPr/>
          <a:lstStyle/>
          <a:p>
            <a:r>
              <a:rPr lang="lt-LT" altLang="en-US" sz="2800" b="1" dirty="0">
                <a:solidFill>
                  <a:srgbClr val="003399"/>
                </a:solidFill>
              </a:rPr>
              <a:t>Priedai</a:t>
            </a:r>
            <a:endParaRPr lang="en-US" altLang="en-US" dirty="0"/>
          </a:p>
        </p:txBody>
      </p:sp>
      <p:sp>
        <p:nvSpPr>
          <p:cNvPr id="246787" name="Turinio vietos rezervavimo ženklas 2">
            <a:extLst>
              <a:ext uri="{FF2B5EF4-FFF2-40B4-BE49-F238E27FC236}">
                <a16:creationId xmlns:a16="http://schemas.microsoft.com/office/drawing/2014/main" id="{9352E4E8-21D0-E893-B1D0-7EB5139C78AD}"/>
              </a:ext>
            </a:extLst>
          </p:cNvPr>
          <p:cNvSpPr>
            <a:spLocks noGrp="1" noChangeArrowheads="1"/>
          </p:cNvSpPr>
          <p:nvPr>
            <p:ph idx="1"/>
          </p:nvPr>
        </p:nvSpPr>
        <p:spPr>
          <a:xfrm>
            <a:off x="457200" y="1417638"/>
            <a:ext cx="8229600" cy="5106987"/>
          </a:xfrm>
        </p:spPr>
        <p:txBody>
          <a:bodyPr/>
          <a:lstStyle/>
          <a:p>
            <a:r>
              <a:rPr lang="lt-LT" altLang="en-US" sz="2800" dirty="0"/>
              <a:t>Pvz.:</a:t>
            </a:r>
          </a:p>
          <a:p>
            <a:endParaRPr lang="en-US" altLang="en-US" dirty="0"/>
          </a:p>
        </p:txBody>
      </p:sp>
      <p:graphicFrame>
        <p:nvGraphicFramePr>
          <p:cNvPr id="4" name="Lentelė 3">
            <a:extLst>
              <a:ext uri="{FF2B5EF4-FFF2-40B4-BE49-F238E27FC236}">
                <a16:creationId xmlns:a16="http://schemas.microsoft.com/office/drawing/2014/main" id="{6DD5BCDE-451F-3353-0237-1E57787ACB78}"/>
              </a:ext>
            </a:extLst>
          </p:cNvPr>
          <p:cNvGraphicFramePr>
            <a:graphicFrameLocks noGrp="1"/>
          </p:cNvGraphicFramePr>
          <p:nvPr/>
        </p:nvGraphicFramePr>
        <p:xfrm>
          <a:off x="457200" y="1935163"/>
          <a:ext cx="8229600" cy="3856037"/>
        </p:xfrm>
        <a:graphic>
          <a:graphicData uri="http://schemas.openxmlformats.org/drawingml/2006/table">
            <a:tbl>
              <a:tblPr/>
              <a:tblGrid>
                <a:gridCol w="8229600">
                  <a:extLst>
                    <a:ext uri="{9D8B030D-6E8A-4147-A177-3AD203B41FA5}">
                      <a16:colId xmlns:a16="http://schemas.microsoft.com/office/drawing/2014/main" val="20000"/>
                    </a:ext>
                  </a:extLst>
                </a:gridCol>
              </a:tblGrid>
              <a:tr h="3856037">
                <a:tc>
                  <a:txBody>
                    <a:bodyPr/>
                    <a:lstStyle>
                      <a:lvl1pPr marL="340995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4122738" marR="0" lvl="0" indent="0" algn="l" defTabSz="914400" rtl="0" eaLnBrk="1" fontAlgn="base" latinLnBrk="0" hangingPunct="1">
                        <a:lnSpc>
                          <a:spcPct val="100000"/>
                        </a:lnSpc>
                        <a:spcBef>
                          <a:spcPct val="0"/>
                        </a:spcBef>
                        <a:spcAft>
                          <a:spcPct val="0"/>
                        </a:spcAft>
                        <a:buClrTx/>
                        <a:buSzTx/>
                        <a:buFontTx/>
                        <a:buNone/>
                        <a:tabLst/>
                      </a:pPr>
                      <a:r>
                        <a:rPr kumimoji="0" lang="lt-LT" altLang="en-US" sz="23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Degalų palyginamųjų kainų apskaičiavimo ir skelbimo metodikos </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4122738" marR="0" lvl="0" indent="0" algn="l" defTabSz="914400" rtl="0" eaLnBrk="1" fontAlgn="base" latinLnBrk="0" hangingPunct="1">
                        <a:lnSpc>
                          <a:spcPct val="100000"/>
                        </a:lnSpc>
                        <a:spcBef>
                          <a:spcPct val="0"/>
                        </a:spcBef>
                        <a:spcAft>
                          <a:spcPct val="0"/>
                        </a:spcAft>
                        <a:buClrTx/>
                        <a:buSzTx/>
                        <a:buFontTx/>
                        <a:buNone/>
                        <a:tabLst/>
                      </a:pPr>
                      <a:r>
                        <a:rPr kumimoji="0" lang="lt-LT" altLang="en-US" sz="23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priedas</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3409950" marR="0" lvl="0" indent="0" algn="l" defTabSz="914400" rtl="0" eaLnBrk="1" fontAlgn="base" latinLnBrk="0" hangingPunct="1">
                        <a:lnSpc>
                          <a:spcPct val="100000"/>
                        </a:lnSpc>
                        <a:spcBef>
                          <a:spcPct val="0"/>
                        </a:spcBef>
                        <a:spcAft>
                          <a:spcPct val="0"/>
                        </a:spcAft>
                        <a:buClrTx/>
                        <a:buSzTx/>
                        <a:buFontTx/>
                        <a:buNone/>
                        <a:tabLst/>
                      </a:pPr>
                      <a:r>
                        <a:rPr kumimoji="0" lang="lt-LT" altLang="en-US" sz="23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 </a:t>
                      </a:r>
                      <a:endParaRPr kumimoji="0" lang="lt-LT"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lt-LT" altLang="en-US" sz="2300" b="1"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(Ataskaitos formos pavyzdys)</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3409950" marR="0" lvl="0" indent="0" algn="l" defTabSz="914400" rtl="0" eaLnBrk="1" fontAlgn="ctr" latinLnBrk="0" hangingPunct="1">
                        <a:lnSpc>
                          <a:spcPct val="100000"/>
                        </a:lnSpc>
                        <a:spcBef>
                          <a:spcPct val="0"/>
                        </a:spcBef>
                        <a:spcAft>
                          <a:spcPct val="0"/>
                        </a:spcAft>
                        <a:buClrTx/>
                        <a:buSzTx/>
                        <a:buFontTx/>
                        <a:buNone/>
                        <a:tabLst/>
                      </a:pPr>
                      <a:r>
                        <a:rPr kumimoji="0" lang="lt-LT" altLang="en-US" sz="23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  </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225425" marR="0" lvl="0" indent="0" algn="l" defTabSz="914400" rtl="0" eaLnBrk="1" fontAlgn="ctr" latinLnBrk="0" hangingPunct="1">
                        <a:lnSpc>
                          <a:spcPct val="100000"/>
                        </a:lnSpc>
                        <a:spcBef>
                          <a:spcPct val="0"/>
                        </a:spcBef>
                        <a:spcAft>
                          <a:spcPct val="0"/>
                        </a:spcAft>
                        <a:buClrTx/>
                        <a:buSzTx/>
                        <a:buFontTx/>
                        <a:buNone/>
                        <a:tabLst/>
                      </a:pPr>
                      <a:r>
                        <a:rPr kumimoji="0" lang="lt-LT" altLang="en-US" sz="23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Tekstas.</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3409950" marR="0" lvl="0" indent="0" algn="just" defTabSz="914400" rtl="0" eaLnBrk="1" fontAlgn="ctr" latinLnBrk="0" hangingPunct="1">
                        <a:lnSpc>
                          <a:spcPct val="100000"/>
                        </a:lnSpc>
                        <a:spcBef>
                          <a:spcPct val="0"/>
                        </a:spcBef>
                        <a:spcAft>
                          <a:spcPct val="0"/>
                        </a:spcAft>
                        <a:buClrTx/>
                        <a:buSzTx/>
                        <a:buFontTx/>
                        <a:buNone/>
                        <a:tabLst/>
                      </a:pPr>
                      <a:r>
                        <a:rPr kumimoji="0" lang="lt-LT" altLang="en-US" sz="23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 </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60325" marR="0" lvl="0" indent="0" algn="ctr" defTabSz="914400" rtl="0" eaLnBrk="1" fontAlgn="ctr" latinLnBrk="0" hangingPunct="1">
                        <a:lnSpc>
                          <a:spcPct val="100000"/>
                        </a:lnSpc>
                        <a:spcBef>
                          <a:spcPct val="0"/>
                        </a:spcBef>
                        <a:spcAft>
                          <a:spcPct val="0"/>
                        </a:spcAft>
                        <a:buClrTx/>
                        <a:buSzTx/>
                        <a:buFontTx/>
                        <a:buNone/>
                        <a:tabLst/>
                      </a:pPr>
                      <a:r>
                        <a:rPr kumimoji="0" lang="lt-LT" altLang="en-US" sz="23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3409950" marR="0" lvl="0" indent="0" algn="l" defTabSz="914400" rtl="0" eaLnBrk="1" fontAlgn="ctr" latinLnBrk="0" hangingPunct="1">
                        <a:lnSpc>
                          <a:spcPct val="100000"/>
                        </a:lnSpc>
                        <a:spcBef>
                          <a:spcPct val="0"/>
                        </a:spcBef>
                        <a:spcAft>
                          <a:spcPct val="0"/>
                        </a:spcAft>
                        <a:buClrTx/>
                        <a:buSzTx/>
                        <a:buFontTx/>
                        <a:buNone/>
                        <a:tabLst/>
                      </a:pPr>
                      <a:r>
                        <a:rPr kumimoji="0" lang="lt-LT" altLang="en-US" sz="23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 </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65142" marR="65142" marT="0" marB="0" horzOverflow="overflow">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Pavadinimas 1">
            <a:extLst>
              <a:ext uri="{FF2B5EF4-FFF2-40B4-BE49-F238E27FC236}">
                <a16:creationId xmlns:a16="http://schemas.microsoft.com/office/drawing/2014/main" id="{D662288C-9D00-8E33-8B6A-BA7BB6F3F1F9}"/>
              </a:ext>
            </a:extLst>
          </p:cNvPr>
          <p:cNvSpPr>
            <a:spLocks noGrp="1" noChangeArrowheads="1"/>
          </p:cNvSpPr>
          <p:nvPr>
            <p:ph type="title"/>
          </p:nvPr>
        </p:nvSpPr>
        <p:spPr>
          <a:xfrm>
            <a:off x="457200" y="274638"/>
            <a:ext cx="8229600" cy="1325562"/>
          </a:xfrm>
        </p:spPr>
        <p:txBody>
          <a:bodyPr/>
          <a:lstStyle/>
          <a:p>
            <a:br>
              <a:rPr lang="lt-LT" altLang="lt-LT" sz="3200" dirty="0"/>
            </a:br>
            <a:r>
              <a:rPr lang="lt-LT" altLang="lt-LT" sz="2800" b="1" dirty="0"/>
              <a:t>Autorių teisių objektai </a:t>
            </a:r>
            <a:br>
              <a:rPr lang="lt-LT" altLang="lt-LT" sz="2800" dirty="0"/>
            </a:br>
            <a:endParaRPr lang="lt-LT" altLang="lt-LT" sz="2800" dirty="0"/>
          </a:p>
        </p:txBody>
      </p:sp>
      <p:sp>
        <p:nvSpPr>
          <p:cNvPr id="3" name="Turinio vietos rezervavimo ženklas 2">
            <a:extLst>
              <a:ext uri="{FF2B5EF4-FFF2-40B4-BE49-F238E27FC236}">
                <a16:creationId xmlns:a16="http://schemas.microsoft.com/office/drawing/2014/main" id="{753512AF-CEF8-1CB5-F1D8-41D15A8FA4D5}"/>
              </a:ext>
            </a:extLst>
          </p:cNvPr>
          <p:cNvSpPr>
            <a:spLocks noGrp="1"/>
          </p:cNvSpPr>
          <p:nvPr>
            <p:ph idx="1"/>
          </p:nvPr>
        </p:nvSpPr>
        <p:spPr/>
        <p:txBody>
          <a:bodyPr/>
          <a:lstStyle/>
          <a:p>
            <a:pPr marL="360363" indent="-360363" algn="just">
              <a:tabLst>
                <a:tab pos="360363" algn="l"/>
              </a:tabLst>
              <a:defRPr/>
            </a:pPr>
            <a:r>
              <a:rPr lang="lt-LT" sz="2800" dirty="0">
                <a:solidFill>
                  <a:srgbClr val="990099"/>
                </a:solidFill>
                <a:effectLst>
                  <a:outerShdw blurRad="38100" dist="38100" dir="2700000" algn="tl">
                    <a:srgbClr val="000000">
                      <a:alpha val="43137"/>
                    </a:srgbClr>
                  </a:outerShdw>
                </a:effectLst>
              </a:rPr>
              <a:t>Autorių teisių objektai </a:t>
            </a:r>
            <a:r>
              <a:rPr lang="lt-LT" sz="2800" dirty="0"/>
              <a:t>– originalūs literatūros, mokslo ir meno kūriniai, kurie yra kokia nors objektyvia forma išreikštas kūrybinės veiklos rezultatas. </a:t>
            </a:r>
          </a:p>
          <a:p>
            <a:pPr marL="360363" indent="-360363" algn="just">
              <a:tabLst>
                <a:tab pos="360363" algn="l"/>
              </a:tabLst>
              <a:defRPr/>
            </a:pPr>
            <a:r>
              <a:rPr lang="lt-LT" sz="2800" dirty="0">
                <a:solidFill>
                  <a:srgbClr val="990099"/>
                </a:solidFill>
                <a:effectLst>
                  <a:outerShdw blurRad="38100" dist="38100" dir="2700000" algn="tl">
                    <a:srgbClr val="000000">
                      <a:alpha val="43137"/>
                    </a:srgbClr>
                  </a:outerShdw>
                </a:effectLst>
              </a:rPr>
              <a:t>Autorių teisių objektai:</a:t>
            </a:r>
          </a:p>
          <a:p>
            <a:pPr marL="360363" indent="0" algn="just">
              <a:buFontTx/>
              <a:buNone/>
              <a:tabLst>
                <a:tab pos="360363" algn="l"/>
              </a:tabLst>
              <a:defRPr/>
            </a:pPr>
            <a:r>
              <a:rPr lang="lt-LT" sz="2800" dirty="0"/>
              <a:t>1) knygos, brošiūros, straipsniai, dienoraščiai ir kiti literatūros kūriniai, išreikšti bet kokia forma, įskaitant elektroninę, taip pat kompiuterių programos; </a:t>
            </a:r>
          </a:p>
          <a:p>
            <a:pPr marL="0" indent="0">
              <a:buFontTx/>
              <a:buNone/>
              <a:defRPr/>
            </a:pPr>
            <a:r>
              <a:rPr lang="lt-LT" sz="1800" dirty="0">
                <a:solidFill>
                  <a:srgbClr val="003399"/>
                </a:solidFill>
              </a:rPr>
              <a:t>Lietuvos Respublikos autorių teisių ir gretutinių teisių įstatymo 4 str.</a:t>
            </a:r>
          </a:p>
          <a:p>
            <a:pPr marL="360363" indent="0" algn="just">
              <a:buFontTx/>
              <a:buNone/>
              <a:tabLst>
                <a:tab pos="360363" algn="l"/>
              </a:tabLst>
              <a:defRPr/>
            </a:pPr>
            <a:endParaRPr lang="lt-LT" sz="2800"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Pavadinimas 1">
            <a:extLst>
              <a:ext uri="{FF2B5EF4-FFF2-40B4-BE49-F238E27FC236}">
                <a16:creationId xmlns:a16="http://schemas.microsoft.com/office/drawing/2014/main" id="{E2B82FE8-EDCC-BFBB-0183-4ABD5DEFDA42}"/>
              </a:ext>
            </a:extLst>
          </p:cNvPr>
          <p:cNvSpPr>
            <a:spLocks noGrp="1" noChangeArrowheads="1"/>
          </p:cNvSpPr>
          <p:nvPr>
            <p:ph type="title"/>
          </p:nvPr>
        </p:nvSpPr>
        <p:spPr/>
        <p:txBody>
          <a:bodyPr/>
          <a:lstStyle/>
          <a:p>
            <a:r>
              <a:rPr lang="lt-LT" altLang="en-US" sz="2800" b="1" dirty="0">
                <a:solidFill>
                  <a:srgbClr val="003399"/>
                </a:solidFill>
              </a:rPr>
              <a:t>Nuorodų</a:t>
            </a:r>
            <a:r>
              <a:rPr lang="en-US" altLang="en-US" sz="2800" b="1" dirty="0">
                <a:solidFill>
                  <a:srgbClr val="003399"/>
                </a:solidFill>
              </a:rPr>
              <a:t> į </a:t>
            </a:r>
            <a:r>
              <a:rPr lang="lt-LT" altLang="en-US" sz="2800" b="1" dirty="0">
                <a:solidFill>
                  <a:srgbClr val="003399"/>
                </a:solidFill>
              </a:rPr>
              <a:t>teisės aktus pateikimas </a:t>
            </a:r>
            <a:br>
              <a:rPr lang="lt-LT" altLang="en-US" sz="2800" b="1" dirty="0">
                <a:solidFill>
                  <a:srgbClr val="003399"/>
                </a:solidFill>
              </a:rPr>
            </a:br>
            <a:r>
              <a:rPr lang="lt-LT" altLang="en-US" sz="2800" b="1" dirty="0">
                <a:solidFill>
                  <a:srgbClr val="003399"/>
                </a:solidFill>
              </a:rPr>
              <a:t>teisės akto tekste</a:t>
            </a:r>
            <a:endParaRPr lang="en-US" altLang="en-US" dirty="0"/>
          </a:p>
        </p:txBody>
      </p:sp>
      <p:sp>
        <p:nvSpPr>
          <p:cNvPr id="54275" name="Turinio vietos rezervavimo ženklas 2">
            <a:extLst>
              <a:ext uri="{FF2B5EF4-FFF2-40B4-BE49-F238E27FC236}">
                <a16:creationId xmlns:a16="http://schemas.microsoft.com/office/drawing/2014/main" id="{58AD6655-5FCB-06DA-AA28-7851795837D1}"/>
              </a:ext>
            </a:extLst>
          </p:cNvPr>
          <p:cNvSpPr>
            <a:spLocks noGrp="1" noChangeArrowheads="1"/>
          </p:cNvSpPr>
          <p:nvPr>
            <p:ph idx="1"/>
          </p:nvPr>
        </p:nvSpPr>
        <p:spPr/>
        <p:txBody>
          <a:bodyPr/>
          <a:lstStyle/>
          <a:p>
            <a:pPr algn="just">
              <a:defRPr/>
            </a:pPr>
            <a:r>
              <a:rPr lang="lt-LT" altLang="en-US" sz="2800" dirty="0"/>
              <a:t>Teikiant nuorodą į kitą teisės aktą, nurodomas teisės aktą priėmusio (-ių) subjekto (-ų) pavadinimas (-ai), </a:t>
            </a:r>
            <a:r>
              <a:rPr lang="lt-LT" altLang="en-US" sz="2800" dirty="0">
                <a:effectLst>
                  <a:outerShdw blurRad="38100" dist="38100" dir="2700000" algn="tl">
                    <a:srgbClr val="000000">
                      <a:alpha val="43137"/>
                    </a:srgbClr>
                  </a:outerShdw>
                </a:effectLst>
              </a:rPr>
              <a:t>teisės akto priėmimo data, rašoma mišriuoju būdu</a:t>
            </a:r>
            <a:r>
              <a:rPr lang="lt-LT" altLang="en-US" sz="2800" dirty="0"/>
              <a:t>, teisės akto rūšis, teisės aktą priėmusio (-ių) subjekto ( ų) suteiktas numeris, visas teisės akto pavadinimas (antraštė), prireikus – konkreti struktūrinė dalis. </a:t>
            </a:r>
            <a:endParaRPr lang="en-US" altLang="en-US" sz="2800"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Pavadinimas 1">
            <a:extLst>
              <a:ext uri="{FF2B5EF4-FFF2-40B4-BE49-F238E27FC236}">
                <a16:creationId xmlns:a16="http://schemas.microsoft.com/office/drawing/2014/main" id="{1E0835ED-400B-F3BB-19CE-60B3C78FF24E}"/>
              </a:ext>
            </a:extLst>
          </p:cNvPr>
          <p:cNvSpPr>
            <a:spLocks noGrp="1" noChangeArrowheads="1"/>
          </p:cNvSpPr>
          <p:nvPr>
            <p:ph type="title"/>
          </p:nvPr>
        </p:nvSpPr>
        <p:spPr/>
        <p:txBody>
          <a:bodyPr/>
          <a:lstStyle/>
          <a:p>
            <a:r>
              <a:rPr lang="lt-LT" altLang="en-US" sz="2800" b="1" dirty="0">
                <a:solidFill>
                  <a:srgbClr val="003399"/>
                </a:solidFill>
              </a:rPr>
              <a:t>Nuorodų</a:t>
            </a:r>
            <a:r>
              <a:rPr lang="en-US" altLang="en-US" sz="2800" b="1" dirty="0">
                <a:solidFill>
                  <a:srgbClr val="003399"/>
                </a:solidFill>
              </a:rPr>
              <a:t> į </a:t>
            </a:r>
            <a:r>
              <a:rPr lang="lt-LT" altLang="en-US" sz="2800" b="1" dirty="0">
                <a:solidFill>
                  <a:srgbClr val="003399"/>
                </a:solidFill>
              </a:rPr>
              <a:t>teisės aktus pateikimas </a:t>
            </a:r>
            <a:br>
              <a:rPr lang="lt-LT" altLang="en-US" sz="2800" b="1" dirty="0">
                <a:solidFill>
                  <a:srgbClr val="003399"/>
                </a:solidFill>
              </a:rPr>
            </a:br>
            <a:r>
              <a:rPr lang="lt-LT" altLang="en-US" sz="2800" b="1" dirty="0">
                <a:solidFill>
                  <a:srgbClr val="003399"/>
                </a:solidFill>
              </a:rPr>
              <a:t>teisės akto tekste</a:t>
            </a:r>
            <a:endParaRPr lang="en-US" altLang="en-US" dirty="0"/>
          </a:p>
        </p:txBody>
      </p:sp>
      <p:sp>
        <p:nvSpPr>
          <p:cNvPr id="57347" name="Turinio vietos rezervavimo ženklas 2">
            <a:extLst>
              <a:ext uri="{FF2B5EF4-FFF2-40B4-BE49-F238E27FC236}">
                <a16:creationId xmlns:a16="http://schemas.microsoft.com/office/drawing/2014/main" id="{2B67FFDA-2D00-1796-5303-AB03C6916C5F}"/>
              </a:ext>
            </a:extLst>
          </p:cNvPr>
          <p:cNvSpPr>
            <a:spLocks noGrp="1" noChangeArrowheads="1"/>
          </p:cNvSpPr>
          <p:nvPr>
            <p:ph idx="1"/>
          </p:nvPr>
        </p:nvSpPr>
        <p:spPr>
          <a:xfrm>
            <a:off x="457200" y="1600200"/>
            <a:ext cx="8229600" cy="5257800"/>
          </a:xfrm>
        </p:spPr>
        <p:txBody>
          <a:bodyPr/>
          <a:lstStyle/>
          <a:p>
            <a:pPr algn="just">
              <a:defRPr/>
            </a:pPr>
            <a:r>
              <a:rPr lang="lt-LT" altLang="en-US" sz="2300" i="1" dirty="0"/>
              <a:t>Lietuvos Respublikos Vyriausybės darbo reglamentas, patvirtintas Lietuvos Respublikos Vyriausybės </a:t>
            </a:r>
            <a:r>
              <a:rPr lang="lt-LT" altLang="en-US" sz="2300" i="1" dirty="0">
                <a:highlight>
                  <a:srgbClr val="FFFF00"/>
                </a:highlight>
              </a:rPr>
              <a:t>1994 m. rugpjūčio 11 d. nutarimu </a:t>
            </a:r>
            <a:r>
              <a:rPr lang="lt-LT" altLang="en-US" sz="2300" i="1" dirty="0"/>
              <a:t>Nr. 728 „Dėl Lietuvos Respublikos Vyriausybės darbo reglamento patvirtinimo“, </a:t>
            </a:r>
          </a:p>
          <a:p>
            <a:pPr marL="0" indent="0" algn="just">
              <a:buFontTx/>
              <a:buNone/>
              <a:defRPr/>
            </a:pPr>
            <a:r>
              <a:rPr lang="lt-LT" altLang="en-US" sz="2300" i="1" dirty="0"/>
              <a:t>	arba </a:t>
            </a:r>
          </a:p>
          <a:p>
            <a:pPr algn="just">
              <a:defRPr/>
            </a:pPr>
            <a:r>
              <a:rPr lang="lt-LT" altLang="en-US" sz="2300" i="1" dirty="0"/>
              <a:t>Konkrečių konsulinio mokesčio dydžių sąrašas ir Konsulinio mokesčio mokėjimo ir konsulinio mokesčio permokos grąžinimo aprašas, patvirtinti Lietuvos Respublikos Vyriausybės </a:t>
            </a:r>
            <a:r>
              <a:rPr lang="lt-LT" altLang="en-US" sz="2300" i="1" dirty="0">
                <a:highlight>
                  <a:srgbClr val="FFFF00"/>
                </a:highlight>
              </a:rPr>
              <a:t>1994 m. lapkričio 16 d.</a:t>
            </a:r>
            <a:r>
              <a:rPr lang="lt-LT" altLang="en-US" sz="2300" i="1" dirty="0"/>
              <a:t> nutarimu Nr. 1135 „Dėl Konkrečių konsulinio mokesčių dydžių sąrašo ir Konsulinio mokesčio mokėjimo ir konsulinio mokesčio permokos grąžinimo tvarkos aprašo patvirtinimo“.</a:t>
            </a:r>
          </a:p>
          <a:p>
            <a:pPr marL="0" indent="0" algn="r">
              <a:buNone/>
              <a:defRPr/>
            </a:pPr>
            <a:endParaRPr lang="lt-LT" altLang="en-US" sz="1200" i="1" dirty="0"/>
          </a:p>
          <a:p>
            <a:pPr algn="just">
              <a:defRPr/>
            </a:pPr>
            <a:endParaRPr lang="lt-LT" altLang="en-US" sz="2300" i="1"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Pavadinimas 1">
            <a:extLst>
              <a:ext uri="{FF2B5EF4-FFF2-40B4-BE49-F238E27FC236}">
                <a16:creationId xmlns:a16="http://schemas.microsoft.com/office/drawing/2014/main" id="{5FEA230F-56E2-7EDB-21F5-A144CE5ACDFE}"/>
              </a:ext>
            </a:extLst>
          </p:cNvPr>
          <p:cNvSpPr>
            <a:spLocks noGrp="1" noChangeArrowheads="1"/>
          </p:cNvSpPr>
          <p:nvPr>
            <p:ph type="title"/>
          </p:nvPr>
        </p:nvSpPr>
        <p:spPr/>
        <p:txBody>
          <a:bodyPr/>
          <a:lstStyle/>
          <a:p>
            <a:r>
              <a:rPr lang="lt-LT" altLang="en-US" sz="2800" b="1" dirty="0"/>
              <a:t>Teisės</a:t>
            </a:r>
            <a:r>
              <a:rPr lang="en-US" altLang="en-US" sz="2800" b="1" dirty="0"/>
              <a:t> </a:t>
            </a:r>
            <a:r>
              <a:rPr lang="lt-LT" altLang="en-US" sz="2800" b="1" dirty="0"/>
              <a:t>akto įforminimas</a:t>
            </a:r>
          </a:p>
        </p:txBody>
      </p:sp>
      <p:sp>
        <p:nvSpPr>
          <p:cNvPr id="58371" name="Turinio vietos rezervavimo ženklas 2">
            <a:extLst>
              <a:ext uri="{FF2B5EF4-FFF2-40B4-BE49-F238E27FC236}">
                <a16:creationId xmlns:a16="http://schemas.microsoft.com/office/drawing/2014/main" id="{18DAB5D3-2AA0-59C7-30AD-231D1A5B9528}"/>
              </a:ext>
            </a:extLst>
          </p:cNvPr>
          <p:cNvSpPr>
            <a:spLocks noGrp="1" noChangeArrowheads="1"/>
          </p:cNvSpPr>
          <p:nvPr>
            <p:ph idx="1"/>
          </p:nvPr>
        </p:nvSpPr>
        <p:spPr/>
        <p:txBody>
          <a:bodyPr/>
          <a:lstStyle/>
          <a:p>
            <a:pPr algn="just">
              <a:defRPr/>
            </a:pPr>
            <a:r>
              <a:rPr lang="lt-LT" altLang="en-US" sz="2800" dirty="0">
                <a:solidFill>
                  <a:srgbClr val="003399"/>
                </a:solidFill>
              </a:rPr>
              <a:t>Teikiant teisės aktą pasirašyti, herbas išdėstomas išilginiu centruotu būdu teisės akto pradžioje po viršutine parašte.</a:t>
            </a:r>
          </a:p>
          <a:p>
            <a:pPr algn="just">
              <a:defRPr/>
            </a:pPr>
            <a:r>
              <a:rPr lang="lt-LT" altLang="en-US" sz="2800" dirty="0">
                <a:solidFill>
                  <a:srgbClr val="003399"/>
                </a:solidFill>
              </a:rPr>
              <a:t>Dokumentų rengimo taisyklių naujos redakcijos herbo išdėstymo reikalavimai </a:t>
            </a:r>
            <a:r>
              <a:rPr lang="lt-LT" altLang="en-US" sz="2800" dirty="0">
                <a:solidFill>
                  <a:srgbClr val="990099"/>
                </a:solidFill>
                <a:effectLst>
                  <a:outerShdw blurRad="38100" dist="38100" dir="2700000" algn="tl">
                    <a:srgbClr val="000000">
                      <a:alpha val="43137"/>
                    </a:srgbClr>
                  </a:outerShdw>
                </a:effectLst>
              </a:rPr>
              <a:t>teisės aktams netaikomi.</a:t>
            </a:r>
          </a:p>
          <a:p>
            <a:pPr algn="just">
              <a:defRPr/>
            </a:pPr>
            <a:endParaRPr lang="lt-LT" altLang="en-US" sz="2800"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Pavadinimas 1">
            <a:extLst>
              <a:ext uri="{FF2B5EF4-FFF2-40B4-BE49-F238E27FC236}">
                <a16:creationId xmlns:a16="http://schemas.microsoft.com/office/drawing/2014/main" id="{6E560C74-DD1E-9BBA-A344-E52687A32C43}"/>
              </a:ext>
            </a:extLst>
          </p:cNvPr>
          <p:cNvSpPr>
            <a:spLocks noGrp="1" noChangeArrowheads="1"/>
          </p:cNvSpPr>
          <p:nvPr>
            <p:ph type="title"/>
          </p:nvPr>
        </p:nvSpPr>
        <p:spPr/>
        <p:txBody>
          <a:bodyPr/>
          <a:lstStyle/>
          <a:p>
            <a:r>
              <a:rPr lang="lt-LT" altLang="en-US" sz="2800" b="1" dirty="0">
                <a:solidFill>
                  <a:srgbClr val="003399"/>
                </a:solidFill>
              </a:rPr>
              <a:t>Teisės</a:t>
            </a:r>
            <a:r>
              <a:rPr lang="en-US" altLang="en-US" sz="2800" b="1" dirty="0">
                <a:solidFill>
                  <a:srgbClr val="003399"/>
                </a:solidFill>
              </a:rPr>
              <a:t> </a:t>
            </a:r>
            <a:r>
              <a:rPr lang="lt-LT" altLang="en-US" sz="2800" b="1" dirty="0">
                <a:solidFill>
                  <a:srgbClr val="003399"/>
                </a:solidFill>
              </a:rPr>
              <a:t>akto įforminimas</a:t>
            </a:r>
            <a:endParaRPr lang="en-US" altLang="en-US" dirty="0"/>
          </a:p>
        </p:txBody>
      </p:sp>
      <p:sp>
        <p:nvSpPr>
          <p:cNvPr id="260099" name="Turinio vietos rezervavimo ženklas 2">
            <a:extLst>
              <a:ext uri="{FF2B5EF4-FFF2-40B4-BE49-F238E27FC236}">
                <a16:creationId xmlns:a16="http://schemas.microsoft.com/office/drawing/2014/main" id="{3A3D6A77-8D1B-44AB-A440-524C113092F0}"/>
              </a:ext>
            </a:extLst>
          </p:cNvPr>
          <p:cNvSpPr>
            <a:spLocks noGrp="1" noChangeArrowheads="1"/>
          </p:cNvSpPr>
          <p:nvPr>
            <p:ph idx="1"/>
          </p:nvPr>
        </p:nvSpPr>
        <p:spPr/>
        <p:txBody>
          <a:bodyPr/>
          <a:lstStyle/>
          <a:p>
            <a:pPr algn="just">
              <a:defRPr/>
            </a:pPr>
            <a:r>
              <a:rPr lang="lt-LT" altLang="en-US" sz="2800" dirty="0"/>
              <a:t>Kai teisės akto sudarytojai yra keli, teikiant teisės aktą pasirašyti, herbas dėstomas taip, pvz.:</a:t>
            </a:r>
          </a:p>
          <a:p>
            <a:pPr>
              <a:defRPr/>
            </a:pPr>
            <a:endParaRPr lang="lt-LT" altLang="en-US" dirty="0"/>
          </a:p>
          <a:p>
            <a:pPr>
              <a:defRPr/>
            </a:pPr>
            <a:endParaRPr lang="lt-LT" altLang="en-US" dirty="0"/>
          </a:p>
          <a:p>
            <a:pPr>
              <a:defRPr/>
            </a:pPr>
            <a:endParaRPr lang="lt-LT" altLang="en-US" dirty="0"/>
          </a:p>
          <a:p>
            <a:pPr>
              <a:defRPr/>
            </a:pPr>
            <a:endParaRPr lang="lt-LT" altLang="en-US" dirty="0"/>
          </a:p>
          <a:p>
            <a:pPr>
              <a:defRPr/>
            </a:pPr>
            <a:endParaRPr lang="lt-LT" altLang="en-US" dirty="0"/>
          </a:p>
          <a:p>
            <a:pPr>
              <a:defRPr/>
            </a:pPr>
            <a:endParaRPr lang="lt-LT" altLang="en-US" dirty="0"/>
          </a:p>
          <a:p>
            <a:pPr>
              <a:defRPr/>
            </a:pPr>
            <a:endParaRPr lang="en-US" altLang="en-US" dirty="0"/>
          </a:p>
        </p:txBody>
      </p:sp>
      <p:graphicFrame>
        <p:nvGraphicFramePr>
          <p:cNvPr id="257028" name="Objektas 11">
            <a:extLst>
              <a:ext uri="{FF2B5EF4-FFF2-40B4-BE49-F238E27FC236}">
                <a16:creationId xmlns:a16="http://schemas.microsoft.com/office/drawing/2014/main" id="{CA4BEEA7-7EBD-DBB8-272A-869280902E14}"/>
              </a:ext>
            </a:extLst>
          </p:cNvPr>
          <p:cNvGraphicFramePr>
            <a:graphicFrameLocks noChangeAspect="1"/>
          </p:cNvGraphicFramePr>
          <p:nvPr/>
        </p:nvGraphicFramePr>
        <p:xfrm>
          <a:off x="649288" y="3402013"/>
          <a:ext cx="8240712" cy="2403475"/>
        </p:xfrm>
        <a:graphic>
          <a:graphicData uri="http://schemas.openxmlformats.org/presentationml/2006/ole">
            <mc:AlternateContent xmlns:mc="http://schemas.openxmlformats.org/markup-compatibility/2006">
              <mc:Choice xmlns:v="urn:schemas-microsoft-com:vml" Requires="v">
                <p:oleObj name="Document" r:id="rId2" imgW="8241399" imgH="2404046" progId="Word.Document.12">
                  <p:embed/>
                </p:oleObj>
              </mc:Choice>
              <mc:Fallback>
                <p:oleObj name="Document" r:id="rId2" imgW="8241399" imgH="2404046" progId="Word.Document.12">
                  <p:embed/>
                  <p:pic>
                    <p:nvPicPr>
                      <p:cNvPr id="257028" name="Objektas 11">
                        <a:extLst>
                          <a:ext uri="{FF2B5EF4-FFF2-40B4-BE49-F238E27FC236}">
                            <a16:creationId xmlns:a16="http://schemas.microsoft.com/office/drawing/2014/main" id="{CA4BEEA7-7EBD-DBB8-272A-869280902E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288" y="3402013"/>
                        <a:ext cx="8240712" cy="240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Pavadinimas 1">
            <a:extLst>
              <a:ext uri="{FF2B5EF4-FFF2-40B4-BE49-F238E27FC236}">
                <a16:creationId xmlns:a16="http://schemas.microsoft.com/office/drawing/2014/main" id="{68ADAE2C-20BA-4D78-6A03-25679EB80AE8}"/>
              </a:ext>
            </a:extLst>
          </p:cNvPr>
          <p:cNvSpPr>
            <a:spLocks noGrp="1" noChangeArrowheads="1"/>
          </p:cNvSpPr>
          <p:nvPr>
            <p:ph type="title"/>
          </p:nvPr>
        </p:nvSpPr>
        <p:spPr/>
        <p:txBody>
          <a:bodyPr/>
          <a:lstStyle/>
          <a:p>
            <a:r>
              <a:rPr lang="lt-LT" altLang="en-US" sz="2800" b="1" dirty="0">
                <a:solidFill>
                  <a:srgbClr val="003399"/>
                </a:solidFill>
              </a:rPr>
              <a:t>Teisės</a:t>
            </a:r>
            <a:r>
              <a:rPr lang="en-US" altLang="en-US" sz="2800" b="1" dirty="0">
                <a:solidFill>
                  <a:srgbClr val="003399"/>
                </a:solidFill>
              </a:rPr>
              <a:t> </a:t>
            </a:r>
            <a:r>
              <a:rPr lang="lt-LT" altLang="en-US" sz="2800" b="1" dirty="0">
                <a:solidFill>
                  <a:srgbClr val="003399"/>
                </a:solidFill>
              </a:rPr>
              <a:t>akto įforminimas</a:t>
            </a:r>
            <a:endParaRPr lang="en-US" altLang="en-US" dirty="0"/>
          </a:p>
        </p:txBody>
      </p:sp>
      <p:sp>
        <p:nvSpPr>
          <p:cNvPr id="265219" name="Turinio vietos rezervavimo ženklas 2">
            <a:extLst>
              <a:ext uri="{FF2B5EF4-FFF2-40B4-BE49-F238E27FC236}">
                <a16:creationId xmlns:a16="http://schemas.microsoft.com/office/drawing/2014/main" id="{E950DC57-DBCB-9FAB-45C0-159CD08940D6}"/>
              </a:ext>
            </a:extLst>
          </p:cNvPr>
          <p:cNvSpPr>
            <a:spLocks noGrp="1" noChangeArrowheads="1"/>
          </p:cNvSpPr>
          <p:nvPr>
            <p:ph idx="1"/>
          </p:nvPr>
        </p:nvSpPr>
        <p:spPr/>
        <p:txBody>
          <a:bodyPr/>
          <a:lstStyle/>
          <a:p>
            <a:pPr algn="just"/>
            <a:r>
              <a:rPr lang="lt-LT" altLang="en-US" sz="2800" dirty="0"/>
              <a:t>Teisės aktą pasirašančio subjekto pareigos rašomos po tekstu iš didžiosios raidės mažosiomis neparyškintomis raidėmis eilutės kairėje, o vardas ir pavardė – iš didžiosios raidės mažosiomis neparyškintomis raidėmis eilutės dešinėje. </a:t>
            </a:r>
          </a:p>
          <a:p>
            <a:endParaRPr lang="en-US" altLang="en-US"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Pavadinimas 1">
            <a:extLst>
              <a:ext uri="{FF2B5EF4-FFF2-40B4-BE49-F238E27FC236}">
                <a16:creationId xmlns:a16="http://schemas.microsoft.com/office/drawing/2014/main" id="{3EAF70FD-D7CA-946A-FC04-7AA7AE413020}"/>
              </a:ext>
            </a:extLst>
          </p:cNvPr>
          <p:cNvSpPr>
            <a:spLocks noGrp="1" noChangeArrowheads="1"/>
          </p:cNvSpPr>
          <p:nvPr>
            <p:ph type="title"/>
          </p:nvPr>
        </p:nvSpPr>
        <p:spPr/>
        <p:txBody>
          <a:bodyPr/>
          <a:lstStyle/>
          <a:p>
            <a:pPr algn="l"/>
            <a:r>
              <a:rPr lang="lt-LT" altLang="en-US" b="1" dirty="0">
                <a:solidFill>
                  <a:srgbClr val="990099"/>
                </a:solidFill>
              </a:rPr>
              <a:t>! ! !</a:t>
            </a:r>
            <a:endParaRPr lang="en-US" altLang="en-US" b="1" dirty="0">
              <a:solidFill>
                <a:srgbClr val="990099"/>
              </a:solidFill>
            </a:endParaRPr>
          </a:p>
        </p:txBody>
      </p:sp>
      <p:sp>
        <p:nvSpPr>
          <p:cNvPr id="72707" name="Turinio vietos rezervavimo ženklas 2">
            <a:extLst>
              <a:ext uri="{FF2B5EF4-FFF2-40B4-BE49-F238E27FC236}">
                <a16:creationId xmlns:a16="http://schemas.microsoft.com/office/drawing/2014/main" id="{F4DDFECD-6906-B93F-667E-E7B66FF895D6}"/>
              </a:ext>
            </a:extLst>
          </p:cNvPr>
          <p:cNvSpPr>
            <a:spLocks noGrp="1" noChangeArrowheads="1"/>
          </p:cNvSpPr>
          <p:nvPr>
            <p:ph idx="1"/>
          </p:nvPr>
        </p:nvSpPr>
        <p:spPr/>
        <p:txBody>
          <a:bodyPr/>
          <a:lstStyle/>
          <a:p>
            <a:pPr algn="just">
              <a:defRPr/>
            </a:pPr>
            <a:r>
              <a:rPr lang="lt-LT" altLang="en-US" sz="2400" dirty="0"/>
              <a:t>Dokumentų rengimo taisyklių 17 punkte parašo elementai tik įvardijami:</a:t>
            </a:r>
          </a:p>
          <a:p>
            <a:pPr algn="just">
              <a:defRPr/>
            </a:pPr>
            <a:r>
              <a:rPr lang="lt-LT" altLang="en-US" sz="2000" i="1" dirty="0"/>
              <a:t>17. Autentiškumo ir (ar) vientisumo patvirtinimo būdai yra šie:</a:t>
            </a:r>
          </a:p>
          <a:p>
            <a:pPr algn="just">
              <a:defRPr/>
            </a:pPr>
            <a:r>
              <a:rPr lang="lt-LT" altLang="en-US" sz="2000" i="1" dirty="0"/>
              <a:t>17.1. parašas (šiuo atveju dokumento turinyje nurodomos dokumentą pasirašančio (patvirtinančio) asmens pareigos, vardas ir pavardė ir pasirašoma);</a:t>
            </a:r>
          </a:p>
          <a:p>
            <a:pPr algn="just">
              <a:defRPr/>
            </a:pPr>
            <a:r>
              <a:rPr lang="lt-LT" altLang="en-US" sz="2000" i="1" dirty="0"/>
              <a:t>17.2. elektroninis parašas (šiuo atveju nurodomas elektroninį parašą sukūrusio asmens pareigos, vardas ir pavardė. Jei ši informacija nėra nurodyta elektroninio parašo sertifikate, ji turi būti pateikta metaduomenyse);</a:t>
            </a:r>
          </a:p>
          <a:p>
            <a:pPr algn="just">
              <a:defRPr/>
            </a:pPr>
            <a:r>
              <a:rPr lang="lt-LT" altLang="en-US" sz="2400" dirty="0"/>
              <a:t>Rekomendacijose tiksliai nustatytas parašo elementų eiliškumas teisės aktuose.</a:t>
            </a:r>
          </a:p>
          <a:p>
            <a:pPr marL="0" indent="0">
              <a:buFontTx/>
              <a:buNone/>
              <a:defRPr/>
            </a:pPr>
            <a:endParaRPr lang="en-US" altLang="en-US"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Pavadinimas 1">
            <a:extLst>
              <a:ext uri="{FF2B5EF4-FFF2-40B4-BE49-F238E27FC236}">
                <a16:creationId xmlns:a16="http://schemas.microsoft.com/office/drawing/2014/main" id="{7C9577D6-FD87-9D70-93CB-69980BADAE79}"/>
              </a:ext>
            </a:extLst>
          </p:cNvPr>
          <p:cNvSpPr>
            <a:spLocks noGrp="1" noChangeArrowheads="1"/>
          </p:cNvSpPr>
          <p:nvPr>
            <p:ph type="title"/>
          </p:nvPr>
        </p:nvSpPr>
        <p:spPr/>
        <p:txBody>
          <a:bodyPr/>
          <a:lstStyle/>
          <a:p>
            <a:r>
              <a:rPr lang="lt-LT" altLang="en-US" sz="2800" b="1" dirty="0">
                <a:solidFill>
                  <a:srgbClr val="003399"/>
                </a:solidFill>
              </a:rPr>
              <a:t>Teisės</a:t>
            </a:r>
            <a:r>
              <a:rPr lang="en-US" altLang="en-US" sz="2800" b="1" dirty="0">
                <a:solidFill>
                  <a:srgbClr val="003399"/>
                </a:solidFill>
              </a:rPr>
              <a:t> </a:t>
            </a:r>
            <a:r>
              <a:rPr lang="lt-LT" altLang="en-US" sz="2800" b="1" dirty="0">
                <a:solidFill>
                  <a:srgbClr val="003399"/>
                </a:solidFill>
              </a:rPr>
              <a:t>akto lapų numeravimas</a:t>
            </a:r>
            <a:endParaRPr lang="en-US" altLang="en-US" dirty="0"/>
          </a:p>
        </p:txBody>
      </p:sp>
      <p:sp>
        <p:nvSpPr>
          <p:cNvPr id="73731" name="Turinio vietos rezervavimo ženklas 2">
            <a:extLst>
              <a:ext uri="{FF2B5EF4-FFF2-40B4-BE49-F238E27FC236}">
                <a16:creationId xmlns:a16="http://schemas.microsoft.com/office/drawing/2014/main" id="{6E2A304E-DB88-180F-4CFB-C90E269A0AD6}"/>
              </a:ext>
            </a:extLst>
          </p:cNvPr>
          <p:cNvSpPr>
            <a:spLocks noGrp="1" noChangeArrowheads="1"/>
          </p:cNvSpPr>
          <p:nvPr>
            <p:ph idx="1"/>
          </p:nvPr>
        </p:nvSpPr>
        <p:spPr/>
        <p:txBody>
          <a:bodyPr/>
          <a:lstStyle/>
          <a:p>
            <a:pPr algn="just"/>
            <a:r>
              <a:rPr lang="lt-LT" altLang="en-US" sz="2800" dirty="0"/>
              <a:t>Teisės aktų lapai numeruojami.</a:t>
            </a:r>
          </a:p>
          <a:p>
            <a:pPr algn="just"/>
            <a:r>
              <a:rPr lang="lt-LT" altLang="en-US" sz="2800" dirty="0"/>
              <a:t>Numeruojamas antras ir tolesni lapai, tvirtinamų dokumentų ir priedų lapai numeruojami atskirai, numeris rašomas viršutinės paraštės viduryje arabiškais skaitmenimis be taškų ir brūkšnelių, jeigu kituose teisės aktuose nenustatyta kitaip.</a:t>
            </a:r>
            <a:endParaRPr lang="en-US" altLang="en-US" sz="2800"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Pavadinimas 1">
            <a:extLst>
              <a:ext uri="{FF2B5EF4-FFF2-40B4-BE49-F238E27FC236}">
                <a16:creationId xmlns:a16="http://schemas.microsoft.com/office/drawing/2014/main" id="{AE5DB1DF-353C-993A-BEA8-97106DF09CF3}"/>
              </a:ext>
            </a:extLst>
          </p:cNvPr>
          <p:cNvSpPr>
            <a:spLocks noGrp="1" noChangeArrowheads="1"/>
          </p:cNvSpPr>
          <p:nvPr>
            <p:ph type="title"/>
          </p:nvPr>
        </p:nvSpPr>
        <p:spPr/>
        <p:txBody>
          <a:bodyPr/>
          <a:lstStyle/>
          <a:p>
            <a:pPr algn="l"/>
            <a:r>
              <a:rPr lang="lt-LT" altLang="en-US" b="1" dirty="0">
                <a:solidFill>
                  <a:srgbClr val="990099"/>
                </a:solidFill>
              </a:rPr>
              <a:t>! ! !</a:t>
            </a:r>
            <a:endParaRPr lang="en-US" altLang="en-US" dirty="0"/>
          </a:p>
        </p:txBody>
      </p:sp>
      <p:sp>
        <p:nvSpPr>
          <p:cNvPr id="74755" name="Turinio vietos rezervavimo ženklas 2">
            <a:extLst>
              <a:ext uri="{FF2B5EF4-FFF2-40B4-BE49-F238E27FC236}">
                <a16:creationId xmlns:a16="http://schemas.microsoft.com/office/drawing/2014/main" id="{A123BD88-728F-7E4F-7CA1-67175ABA0166}"/>
              </a:ext>
            </a:extLst>
          </p:cNvPr>
          <p:cNvSpPr>
            <a:spLocks noGrp="1" noChangeArrowheads="1"/>
          </p:cNvSpPr>
          <p:nvPr>
            <p:ph idx="1"/>
          </p:nvPr>
        </p:nvSpPr>
        <p:spPr/>
        <p:txBody>
          <a:bodyPr/>
          <a:lstStyle/>
          <a:p>
            <a:pPr algn="just">
              <a:defRPr/>
            </a:pPr>
            <a:r>
              <a:rPr lang="lt-LT" altLang="en-US" sz="2800" dirty="0"/>
              <a:t>Dokumentų rengimo taisyklių 44 punkto reikalavimas </a:t>
            </a:r>
            <a:r>
              <a:rPr lang="lt-LT" altLang="en-US" sz="2800" i="1" dirty="0"/>
              <a:t>„Kai dokumentas spausdinamas daugiau nei ant vieno lapo, jo lapai sunumeruojami, jei kiti teisės aktai nenustato kitaip“</a:t>
            </a:r>
            <a:r>
              <a:rPr lang="lt-LT" altLang="en-US" sz="2800" dirty="0"/>
              <a:t> be nurodytos lapo numerio rašymo vietos </a:t>
            </a:r>
            <a:r>
              <a:rPr lang="lt-LT" altLang="en-US" sz="2800" dirty="0">
                <a:solidFill>
                  <a:srgbClr val="990099"/>
                </a:solidFill>
                <a:effectLst>
                  <a:outerShdw blurRad="38100" dist="38100" dir="2700000" algn="tl">
                    <a:srgbClr val="000000">
                      <a:alpha val="43137"/>
                    </a:srgbClr>
                  </a:outerShdw>
                </a:effectLst>
              </a:rPr>
              <a:t>netaikomas teisės aktams</a:t>
            </a:r>
            <a:r>
              <a:rPr lang="lt-LT" altLang="en-US" sz="2800" dirty="0"/>
              <a:t>.</a:t>
            </a:r>
            <a:endParaRPr lang="en-US" altLang="en-US" sz="2800" dirty="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Pavadinimas 1">
            <a:extLst>
              <a:ext uri="{FF2B5EF4-FFF2-40B4-BE49-F238E27FC236}">
                <a16:creationId xmlns:a16="http://schemas.microsoft.com/office/drawing/2014/main" id="{786359E2-4F14-F7D7-9FAA-E337EF2A62FD}"/>
              </a:ext>
            </a:extLst>
          </p:cNvPr>
          <p:cNvSpPr>
            <a:spLocks noGrp="1" noChangeArrowheads="1"/>
          </p:cNvSpPr>
          <p:nvPr>
            <p:ph type="title"/>
          </p:nvPr>
        </p:nvSpPr>
        <p:spPr/>
        <p:txBody>
          <a:bodyPr/>
          <a:lstStyle/>
          <a:p>
            <a:r>
              <a:rPr lang="lt-LT" altLang="en-US" sz="2800" b="1" dirty="0">
                <a:solidFill>
                  <a:srgbClr val="003399"/>
                </a:solidFill>
              </a:rPr>
              <a:t>Administracinės kalbos ypatumai</a:t>
            </a:r>
            <a:r>
              <a:rPr lang="en-US" altLang="en-US" sz="2800" b="1" dirty="0">
                <a:solidFill>
                  <a:srgbClr val="003399"/>
                </a:solidFill>
              </a:rPr>
              <a:t> </a:t>
            </a:r>
            <a:br>
              <a:rPr lang="lt-LT" altLang="en-US" sz="2800" b="1" dirty="0">
                <a:solidFill>
                  <a:srgbClr val="003399"/>
                </a:solidFill>
              </a:rPr>
            </a:br>
            <a:r>
              <a:rPr lang="lt-LT" altLang="en-US" sz="2800" b="1" dirty="0">
                <a:solidFill>
                  <a:srgbClr val="003399"/>
                </a:solidFill>
              </a:rPr>
              <a:t>teisės aktuose</a:t>
            </a:r>
            <a:endParaRPr lang="en-US" altLang="en-US" dirty="0"/>
          </a:p>
        </p:txBody>
      </p:sp>
      <p:sp>
        <p:nvSpPr>
          <p:cNvPr id="275459" name="Turinio vietos rezervavimo ženklas 2">
            <a:extLst>
              <a:ext uri="{FF2B5EF4-FFF2-40B4-BE49-F238E27FC236}">
                <a16:creationId xmlns:a16="http://schemas.microsoft.com/office/drawing/2014/main" id="{5AAA6F01-1D64-8A48-200E-3A67D41136E3}"/>
              </a:ext>
            </a:extLst>
          </p:cNvPr>
          <p:cNvSpPr>
            <a:spLocks noGrp="1" noChangeArrowheads="1"/>
          </p:cNvSpPr>
          <p:nvPr>
            <p:ph idx="1"/>
          </p:nvPr>
        </p:nvSpPr>
        <p:spPr/>
        <p:txBody>
          <a:bodyPr/>
          <a:lstStyle/>
          <a:p>
            <a:pPr algn="just"/>
            <a:r>
              <a:rPr lang="lt-LT" altLang="en-US" sz="2800" dirty="0"/>
              <a:t>Kelis kartus kartojant nuorodą į tą patį teisės aktą, skliaustuose gali būti nurodomas toliau vartojamas pasirinktas trumpinys, pvz., </a:t>
            </a:r>
            <a:r>
              <a:rPr lang="lt-LT" altLang="en-US" sz="2800" i="1" dirty="0"/>
              <a:t>Lietuvos Respublikos teisingumo ministro 2013 m. gruodžio 23 d. įsakymas Nr. 1R-298 „Dėl Teisės aktų projektų rengimo rekomendacijų patvirtinimo“ (toliau – Įsakymas).</a:t>
            </a:r>
            <a:endParaRPr lang="en-US" altLang="en-US" sz="2800" i="1" dirty="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Pavadinimas 1">
            <a:extLst>
              <a:ext uri="{FF2B5EF4-FFF2-40B4-BE49-F238E27FC236}">
                <a16:creationId xmlns:a16="http://schemas.microsoft.com/office/drawing/2014/main" id="{1555F6D0-CF3F-D22D-1A8E-6B2DA667A07C}"/>
              </a:ext>
            </a:extLst>
          </p:cNvPr>
          <p:cNvSpPr>
            <a:spLocks noGrp="1" noChangeArrowheads="1"/>
          </p:cNvSpPr>
          <p:nvPr>
            <p:ph type="title"/>
          </p:nvPr>
        </p:nvSpPr>
        <p:spPr/>
        <p:txBody>
          <a:bodyPr/>
          <a:lstStyle/>
          <a:p>
            <a:r>
              <a:rPr lang="lt-LT" altLang="en-US" sz="2800" b="1" dirty="0">
                <a:solidFill>
                  <a:srgbClr val="003399"/>
                </a:solidFill>
              </a:rPr>
              <a:t>Administracinės kalbos ypatumai</a:t>
            </a:r>
            <a:r>
              <a:rPr lang="en-US" altLang="en-US" sz="2800" b="1" dirty="0">
                <a:solidFill>
                  <a:srgbClr val="003399"/>
                </a:solidFill>
              </a:rPr>
              <a:t> </a:t>
            </a:r>
            <a:br>
              <a:rPr lang="lt-LT" altLang="en-US" sz="2800" b="1" dirty="0">
                <a:solidFill>
                  <a:srgbClr val="003399"/>
                </a:solidFill>
              </a:rPr>
            </a:br>
            <a:r>
              <a:rPr lang="lt-LT" altLang="en-US" sz="2800" b="1" dirty="0">
                <a:solidFill>
                  <a:srgbClr val="003399"/>
                </a:solidFill>
              </a:rPr>
              <a:t>teisės aktuose</a:t>
            </a:r>
            <a:endParaRPr lang="en-US" altLang="en-US" dirty="0"/>
          </a:p>
        </p:txBody>
      </p:sp>
      <p:sp>
        <p:nvSpPr>
          <p:cNvPr id="82947" name="Turinio vietos rezervavimo ženklas 2">
            <a:extLst>
              <a:ext uri="{FF2B5EF4-FFF2-40B4-BE49-F238E27FC236}">
                <a16:creationId xmlns:a16="http://schemas.microsoft.com/office/drawing/2014/main" id="{DA5C41C8-95F4-5A6A-6EDB-4D68F44227AF}"/>
              </a:ext>
            </a:extLst>
          </p:cNvPr>
          <p:cNvSpPr>
            <a:spLocks noGrp="1" noChangeArrowheads="1"/>
          </p:cNvSpPr>
          <p:nvPr>
            <p:ph idx="1"/>
          </p:nvPr>
        </p:nvSpPr>
        <p:spPr/>
        <p:txBody>
          <a:bodyPr/>
          <a:lstStyle/>
          <a:p>
            <a:pPr algn="just">
              <a:defRPr/>
            </a:pPr>
            <a:r>
              <a:rPr lang="lt-LT" altLang="en-US" sz="2800" dirty="0"/>
              <a:t>Gimininis žodis, kuriuo žymimas sutrumpintas oficialaus dokumento pavadinimas, </a:t>
            </a:r>
            <a:r>
              <a:rPr lang="lt-LT" altLang="en-US" sz="2800" dirty="0">
                <a:effectLst>
                  <a:outerShdw blurRad="38100" dist="38100" dir="2700000" algn="tl">
                    <a:srgbClr val="000000">
                      <a:alpha val="43137"/>
                    </a:srgbClr>
                  </a:outerShdw>
                </a:effectLst>
              </a:rPr>
              <a:t>paprastai rašomas iš didžiosios raidės</a:t>
            </a:r>
            <a:r>
              <a:rPr lang="lt-LT" altLang="en-US" sz="2800" dirty="0"/>
              <a:t>, kad būtų aiški tokio trumpinio sąsaja su visu pavadinimu, pvz.: </a:t>
            </a:r>
            <a:r>
              <a:rPr lang="lt-LT" altLang="en-US" sz="2800" i="1" dirty="0"/>
              <a:t>Deklaracija, Įstatymas, Kodeksas, Taisyklės, Rekomendacijos.</a:t>
            </a:r>
            <a:endParaRPr lang="en-US" altLang="en-US" sz="2800" i="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Pavadinimas 1">
            <a:extLst>
              <a:ext uri="{FF2B5EF4-FFF2-40B4-BE49-F238E27FC236}">
                <a16:creationId xmlns:a16="http://schemas.microsoft.com/office/drawing/2014/main" id="{F204B075-A013-8F66-F4AB-C8E07E7862A9}"/>
              </a:ext>
            </a:extLst>
          </p:cNvPr>
          <p:cNvSpPr>
            <a:spLocks noGrp="1" noChangeArrowheads="1"/>
          </p:cNvSpPr>
          <p:nvPr>
            <p:ph type="title"/>
          </p:nvPr>
        </p:nvSpPr>
        <p:spPr/>
        <p:txBody>
          <a:bodyPr/>
          <a:lstStyle/>
          <a:p>
            <a:r>
              <a:rPr lang="lt-LT" altLang="lt-LT" sz="2800" b="1" dirty="0">
                <a:solidFill>
                  <a:srgbClr val="003399"/>
                </a:solidFill>
              </a:rPr>
              <a:t>Autorių teisių objektai</a:t>
            </a:r>
            <a:endParaRPr lang="lt-LT" altLang="lt-LT" dirty="0"/>
          </a:p>
        </p:txBody>
      </p:sp>
      <p:sp>
        <p:nvSpPr>
          <p:cNvPr id="3" name="Turinio vietos rezervavimo ženklas 2">
            <a:extLst>
              <a:ext uri="{FF2B5EF4-FFF2-40B4-BE49-F238E27FC236}">
                <a16:creationId xmlns:a16="http://schemas.microsoft.com/office/drawing/2014/main" id="{6BED15DC-FE50-637F-8645-BA9048341000}"/>
              </a:ext>
            </a:extLst>
          </p:cNvPr>
          <p:cNvSpPr>
            <a:spLocks noGrp="1"/>
          </p:cNvSpPr>
          <p:nvPr>
            <p:ph idx="1"/>
          </p:nvPr>
        </p:nvSpPr>
        <p:spPr>
          <a:xfrm>
            <a:off x="457200" y="1600200"/>
            <a:ext cx="8229600" cy="4983163"/>
          </a:xfrm>
        </p:spPr>
        <p:txBody>
          <a:bodyPr/>
          <a:lstStyle/>
          <a:p>
            <a:pPr marL="360363" indent="0" algn="just">
              <a:buFontTx/>
              <a:buNone/>
              <a:tabLst>
                <a:tab pos="360363" algn="l"/>
              </a:tabLst>
              <a:defRPr/>
            </a:pPr>
            <a:r>
              <a:rPr lang="lt-LT" sz="2800" dirty="0"/>
              <a:t>2) kalbos, paskaitos, pamokslai ir kiti žodiniai kūriniai;</a:t>
            </a:r>
            <a:endParaRPr lang="lt-LT" sz="2800" dirty="0">
              <a:solidFill>
                <a:srgbClr val="003399"/>
              </a:solidFill>
            </a:endParaRPr>
          </a:p>
          <a:p>
            <a:pPr marL="360363" indent="0" algn="just">
              <a:buFontTx/>
              <a:buNone/>
              <a:tabLst>
                <a:tab pos="360363" algn="l"/>
              </a:tabLst>
              <a:defRPr/>
            </a:pPr>
            <a:r>
              <a:rPr lang="lt-LT" sz="2800" dirty="0">
                <a:solidFill>
                  <a:srgbClr val="003399"/>
                </a:solidFill>
              </a:rPr>
              <a:t>3) rašytiniai ir žodiniai mokslo kūriniai (mokslinės paskaitos, studijos, monografijos, išvados, mokslo projektai ir projektinė dokumentacija bei kiti mokslo kūriniai); </a:t>
            </a:r>
          </a:p>
          <a:p>
            <a:pPr marL="360363" indent="0" algn="just">
              <a:buFontTx/>
              <a:buNone/>
              <a:tabLst>
                <a:tab pos="360363" algn="l"/>
              </a:tabLst>
              <a:defRPr/>
            </a:pPr>
            <a:r>
              <a:rPr lang="lt-LT" sz="2800" dirty="0">
                <a:solidFill>
                  <a:srgbClr val="003399"/>
                </a:solidFill>
              </a:rPr>
              <a:t>4) </a:t>
            </a:r>
            <a:r>
              <a:rPr lang="lt-LT" sz="2800" dirty="0"/>
              <a:t>dramos,</a:t>
            </a:r>
            <a:r>
              <a:rPr lang="lt-LT" sz="2800" dirty="0">
                <a:solidFill>
                  <a:srgbClr val="003399"/>
                </a:solidFill>
              </a:rPr>
              <a:t> muzikiniai dramos, pantomimos, choreografijos ir kiti scenoje atlikti skirti kūriniai ir režisuoti spektakliai, taip pat scenarijai ir scenarijų planai; </a:t>
            </a:r>
          </a:p>
          <a:p>
            <a:pPr marL="360363" indent="0" algn="just">
              <a:buFontTx/>
              <a:buNone/>
              <a:tabLst>
                <a:tab pos="360363" algn="l"/>
              </a:tabLst>
              <a:defRPr/>
            </a:pPr>
            <a:endParaRPr lang="lt-LT" sz="2400" dirty="0">
              <a:solidFill>
                <a:srgbClr val="003399"/>
              </a:solidFill>
            </a:endParaRPr>
          </a:p>
          <a:p>
            <a:pPr>
              <a:defRPr/>
            </a:pPr>
            <a:endParaRPr lang="lt-LT"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Pavadinimas 1">
            <a:extLst>
              <a:ext uri="{FF2B5EF4-FFF2-40B4-BE49-F238E27FC236}">
                <a16:creationId xmlns:a16="http://schemas.microsoft.com/office/drawing/2014/main" id="{C08B7804-9568-C657-76AD-B8E8050F7939}"/>
              </a:ext>
            </a:extLst>
          </p:cNvPr>
          <p:cNvSpPr>
            <a:spLocks noGrp="1" noChangeArrowheads="1"/>
          </p:cNvSpPr>
          <p:nvPr>
            <p:ph type="title"/>
          </p:nvPr>
        </p:nvSpPr>
        <p:spPr/>
        <p:txBody>
          <a:bodyPr/>
          <a:lstStyle/>
          <a:p>
            <a:r>
              <a:rPr lang="lt-LT" altLang="en-US" sz="2800" b="1" dirty="0">
                <a:solidFill>
                  <a:srgbClr val="003399"/>
                </a:solidFill>
              </a:rPr>
              <a:t>Administracinės kalbos ypatumai</a:t>
            </a:r>
            <a:r>
              <a:rPr lang="en-US" altLang="en-US" sz="2800" b="1" dirty="0">
                <a:solidFill>
                  <a:srgbClr val="003399"/>
                </a:solidFill>
              </a:rPr>
              <a:t> </a:t>
            </a:r>
            <a:br>
              <a:rPr lang="lt-LT" altLang="en-US" sz="2800" b="1" dirty="0">
                <a:solidFill>
                  <a:srgbClr val="003399"/>
                </a:solidFill>
              </a:rPr>
            </a:br>
            <a:r>
              <a:rPr lang="lt-LT" altLang="en-US" sz="2800" b="1" dirty="0">
                <a:solidFill>
                  <a:srgbClr val="003399"/>
                </a:solidFill>
              </a:rPr>
              <a:t>teisės aktuose</a:t>
            </a:r>
            <a:endParaRPr lang="en-US" altLang="en-US" dirty="0"/>
          </a:p>
        </p:txBody>
      </p:sp>
      <p:sp>
        <p:nvSpPr>
          <p:cNvPr id="87043" name="Turinio vietos rezervavimo ženklas 2">
            <a:extLst>
              <a:ext uri="{FF2B5EF4-FFF2-40B4-BE49-F238E27FC236}">
                <a16:creationId xmlns:a16="http://schemas.microsoft.com/office/drawing/2014/main" id="{A566F279-53FE-FB5B-B2CD-DCC9F7FD4B08}"/>
              </a:ext>
            </a:extLst>
          </p:cNvPr>
          <p:cNvSpPr>
            <a:spLocks noGrp="1" noChangeArrowheads="1"/>
          </p:cNvSpPr>
          <p:nvPr>
            <p:ph idx="1"/>
          </p:nvPr>
        </p:nvSpPr>
        <p:spPr/>
        <p:txBody>
          <a:bodyPr/>
          <a:lstStyle/>
          <a:p>
            <a:pPr algn="just">
              <a:defRPr/>
            </a:pPr>
            <a:r>
              <a:rPr lang="lt-LT" altLang="en-US" sz="2800" dirty="0"/>
              <a:t>Kad tekstas išliktų vienoje eilutėje, </a:t>
            </a:r>
            <a:r>
              <a:rPr lang="lt-LT" altLang="en-US" sz="2800" dirty="0">
                <a:effectLst>
                  <a:outerShdw blurRad="38100" dist="38100" dir="2700000" algn="tl">
                    <a:srgbClr val="000000">
                      <a:alpha val="43137"/>
                    </a:srgbClr>
                  </a:outerShdw>
                </a:effectLst>
              </a:rPr>
              <a:t>renkamas jungiamasis tarpas</a:t>
            </a:r>
            <a:r>
              <a:rPr lang="lt-LT" altLang="en-US" sz="2800" dirty="0"/>
              <a:t>. </a:t>
            </a:r>
          </a:p>
          <a:p>
            <a:pPr algn="just">
              <a:defRPr/>
            </a:pPr>
            <a:r>
              <a:rPr lang="lt-LT" altLang="en-US" sz="2800" i="1" dirty="0"/>
              <a:t>Jungiamuoju tarpu sujungti žodžiai laikomi vienu žodžiu, t. y. neskaidomi, o tarpo vaizdas išlieka. </a:t>
            </a:r>
          </a:p>
          <a:p>
            <a:pPr algn="just">
              <a:defRPr/>
            </a:pPr>
            <a:r>
              <a:rPr lang="lt-LT" altLang="en-US" sz="2800" i="1" dirty="0"/>
              <a:t>Jungiamasis tarpas: </a:t>
            </a:r>
          </a:p>
          <a:p>
            <a:pPr marL="344488" indent="0" algn="just">
              <a:buFontTx/>
              <a:buNone/>
              <a:defRPr/>
            </a:pPr>
            <a:r>
              <a:rPr lang="lt-LT" altLang="en-US" sz="2800" i="1" dirty="0"/>
              <a:t>klavišų kombinacija Shift + Ctrl + Space </a:t>
            </a:r>
          </a:p>
          <a:p>
            <a:pPr marL="344488" indent="0" algn="just">
              <a:buFontTx/>
              <a:buNone/>
              <a:defRPr/>
            </a:pPr>
            <a:r>
              <a:rPr lang="lt-LT" altLang="en-US" sz="2800" i="1" dirty="0"/>
              <a:t>arba kodas Alt 0160</a:t>
            </a:r>
          </a:p>
          <a:p>
            <a:pPr algn="just">
              <a:defRPr/>
            </a:pPr>
            <a:endParaRPr lang="lt-LT" altLang="en-US" sz="2800" dirty="0"/>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Pavadinimas 1">
            <a:extLst>
              <a:ext uri="{FF2B5EF4-FFF2-40B4-BE49-F238E27FC236}">
                <a16:creationId xmlns:a16="http://schemas.microsoft.com/office/drawing/2014/main" id="{BFC616C0-B31C-9F40-6B48-B52C8DBE95D2}"/>
              </a:ext>
            </a:extLst>
          </p:cNvPr>
          <p:cNvSpPr>
            <a:spLocks noGrp="1" noChangeArrowheads="1"/>
          </p:cNvSpPr>
          <p:nvPr>
            <p:ph type="title"/>
          </p:nvPr>
        </p:nvSpPr>
        <p:spPr/>
        <p:txBody>
          <a:bodyPr/>
          <a:lstStyle/>
          <a:p>
            <a:r>
              <a:rPr lang="lt-LT" altLang="en-US" sz="2800" b="1" dirty="0">
                <a:solidFill>
                  <a:srgbClr val="003399"/>
                </a:solidFill>
              </a:rPr>
              <a:t>Administracinės kalbos ypatumai</a:t>
            </a:r>
            <a:r>
              <a:rPr lang="en-US" altLang="en-US" sz="2800" b="1" dirty="0">
                <a:solidFill>
                  <a:srgbClr val="003399"/>
                </a:solidFill>
              </a:rPr>
              <a:t> </a:t>
            </a:r>
            <a:br>
              <a:rPr lang="lt-LT" altLang="en-US" sz="2800" b="1" dirty="0">
                <a:solidFill>
                  <a:srgbClr val="003399"/>
                </a:solidFill>
              </a:rPr>
            </a:br>
            <a:r>
              <a:rPr lang="lt-LT" altLang="en-US" sz="2800" b="1" dirty="0">
                <a:solidFill>
                  <a:srgbClr val="003399"/>
                </a:solidFill>
              </a:rPr>
              <a:t>teisės aktuose</a:t>
            </a:r>
            <a:endParaRPr lang="en-US" altLang="en-US" dirty="0"/>
          </a:p>
        </p:txBody>
      </p:sp>
      <p:sp>
        <p:nvSpPr>
          <p:cNvPr id="3" name="Turinio vietos rezervavimo ženklas 2">
            <a:extLst>
              <a:ext uri="{FF2B5EF4-FFF2-40B4-BE49-F238E27FC236}">
                <a16:creationId xmlns:a16="http://schemas.microsoft.com/office/drawing/2014/main" id="{03B1ADEF-AB1C-D2F8-78C6-1D9B8B3D3A57}"/>
              </a:ext>
            </a:extLst>
          </p:cNvPr>
          <p:cNvSpPr>
            <a:spLocks noGrp="1"/>
          </p:cNvSpPr>
          <p:nvPr>
            <p:ph idx="1"/>
          </p:nvPr>
        </p:nvSpPr>
        <p:spPr>
          <a:xfrm>
            <a:off x="457200" y="1600200"/>
            <a:ext cx="8229600" cy="4983163"/>
          </a:xfrm>
        </p:spPr>
        <p:txBody>
          <a:bodyPr/>
          <a:lstStyle/>
          <a:p>
            <a:pPr indent="0" algn="just">
              <a:buFontTx/>
              <a:buNone/>
              <a:defRPr/>
            </a:pPr>
            <a:r>
              <a:rPr lang="lt-LT" sz="2600" dirty="0"/>
              <a:t>Jungiamąjį tarpą tarp žodžių, skaičių ir ženklų reikia palikti šiais atvejais, pvz.: </a:t>
            </a:r>
          </a:p>
          <a:p>
            <a:pPr indent="0" algn="just">
              <a:buFontTx/>
              <a:buNone/>
              <a:defRPr/>
            </a:pPr>
            <a:r>
              <a:rPr lang="lt-LT" sz="2400" dirty="0"/>
              <a:t>- tarp vardo raidės ir pavardės (V. Pavardenis), </a:t>
            </a:r>
          </a:p>
          <a:p>
            <a:pPr marL="509588" indent="-166688" algn="just">
              <a:buFontTx/>
              <a:buChar char="-"/>
              <a:defRPr/>
            </a:pPr>
            <a:r>
              <a:rPr lang="lt-LT" sz="2400" dirty="0"/>
              <a:t>tarp žodžio ir kitos to žodžio formos galūnės </a:t>
            </a:r>
          </a:p>
          <a:p>
            <a:pPr indent="0" algn="just">
              <a:buFontTx/>
              <a:buNone/>
              <a:defRPr/>
            </a:pPr>
            <a:r>
              <a:rPr lang="lt-LT" sz="2400" dirty="0"/>
              <a:t>(vertėjai (-os)), </a:t>
            </a:r>
          </a:p>
          <a:p>
            <a:pPr marL="685800" algn="just">
              <a:buFontTx/>
              <a:buChar char="-"/>
              <a:defRPr/>
            </a:pPr>
            <a:r>
              <a:rPr lang="lt-LT" sz="2400" dirty="0"/>
              <a:t>tarp skaičiaus ir grafinių santrumpų bei simbolių</a:t>
            </a:r>
          </a:p>
          <a:p>
            <a:pPr indent="0" algn="just">
              <a:buFontTx/>
              <a:buNone/>
              <a:defRPr/>
            </a:pPr>
            <a:r>
              <a:rPr lang="lt-LT" sz="2400" dirty="0"/>
              <a:t>(</a:t>
            </a:r>
            <a:r>
              <a:rPr lang="lt-LT" sz="2400" i="1" dirty="0"/>
              <a:t>40 mln., 2007 m. liepos 16 d., 100 %</a:t>
            </a:r>
            <a:r>
              <a:rPr lang="lt-LT" sz="2400" dirty="0"/>
              <a:t>), </a:t>
            </a:r>
          </a:p>
          <a:p>
            <a:pPr marL="0" indent="344488" algn="just">
              <a:buFontTx/>
              <a:buNone/>
              <a:defRPr/>
            </a:pPr>
            <a:r>
              <a:rPr lang="lt-LT" sz="2400" dirty="0"/>
              <a:t>- tarp žodžių junginių (</a:t>
            </a:r>
            <a:r>
              <a:rPr lang="lt-LT" sz="2400" i="1" dirty="0"/>
              <a:t>t. y., t. t., š. m.</a:t>
            </a:r>
            <a:r>
              <a:rPr lang="lt-LT" sz="2400" dirty="0"/>
              <a:t>), </a:t>
            </a:r>
          </a:p>
          <a:p>
            <a:pPr marL="0" indent="344488" algn="just">
              <a:buFontTx/>
              <a:buNone/>
              <a:defRPr/>
            </a:pPr>
            <a:r>
              <a:rPr lang="lt-LT" sz="2400" dirty="0"/>
              <a:t>- tarp skaičiaus ir jį apibūdinančio žodžio </a:t>
            </a:r>
          </a:p>
          <a:p>
            <a:pPr marL="0" indent="344488" algn="just">
              <a:buFontTx/>
              <a:buNone/>
              <a:defRPr/>
            </a:pPr>
            <a:r>
              <a:rPr lang="lt-LT" sz="2400" dirty="0"/>
              <a:t>(</a:t>
            </a:r>
            <a:r>
              <a:rPr lang="lt-LT" sz="2400" i="1" dirty="0"/>
              <a:t>58 straipsnis</a:t>
            </a:r>
            <a:r>
              <a:rPr lang="lt-LT" sz="2400" dirty="0"/>
              <a:t>) </a:t>
            </a:r>
          </a:p>
          <a:p>
            <a:pPr marL="0" indent="344488" algn="just">
              <a:buFontTx/>
              <a:buNone/>
              <a:defRPr/>
            </a:pPr>
            <a:r>
              <a:rPr lang="lt-LT" sz="2400" dirty="0"/>
              <a:t>- ar rašant dokumento numerį (</a:t>
            </a:r>
            <a:r>
              <a:rPr lang="lt-LT" sz="2400" i="1" dirty="0"/>
              <a:t>Nr. VIII-17584</a:t>
            </a:r>
            <a:r>
              <a:rPr lang="lt-LT" sz="2400" dirty="0"/>
              <a:t>).</a:t>
            </a:r>
            <a:endParaRPr lang="en-US" sz="2400" dirty="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Pavadinimas 1">
            <a:extLst>
              <a:ext uri="{FF2B5EF4-FFF2-40B4-BE49-F238E27FC236}">
                <a16:creationId xmlns:a16="http://schemas.microsoft.com/office/drawing/2014/main" id="{60198D32-95E6-6D13-B8BF-13D5EBE0DD22}"/>
              </a:ext>
            </a:extLst>
          </p:cNvPr>
          <p:cNvSpPr>
            <a:spLocks noGrp="1" noChangeArrowheads="1"/>
          </p:cNvSpPr>
          <p:nvPr>
            <p:ph type="title"/>
          </p:nvPr>
        </p:nvSpPr>
        <p:spPr/>
        <p:txBody>
          <a:bodyPr/>
          <a:lstStyle/>
          <a:p>
            <a:r>
              <a:rPr lang="lt-LT" altLang="en-US" sz="2800" b="1" dirty="0">
                <a:solidFill>
                  <a:srgbClr val="003399"/>
                </a:solidFill>
              </a:rPr>
              <a:t>Administracinės kalbos ypatumai</a:t>
            </a:r>
            <a:r>
              <a:rPr lang="en-US" altLang="en-US" sz="2800" b="1" dirty="0">
                <a:solidFill>
                  <a:srgbClr val="003399"/>
                </a:solidFill>
              </a:rPr>
              <a:t> </a:t>
            </a:r>
            <a:br>
              <a:rPr lang="lt-LT" altLang="en-US" sz="2800" b="1" dirty="0">
                <a:solidFill>
                  <a:srgbClr val="003399"/>
                </a:solidFill>
              </a:rPr>
            </a:br>
            <a:r>
              <a:rPr lang="lt-LT" altLang="en-US" sz="2800" b="1" dirty="0">
                <a:solidFill>
                  <a:srgbClr val="003399"/>
                </a:solidFill>
              </a:rPr>
              <a:t>teisės aktuose</a:t>
            </a:r>
            <a:endParaRPr lang="en-US" altLang="en-US" dirty="0"/>
          </a:p>
        </p:txBody>
      </p:sp>
      <p:sp>
        <p:nvSpPr>
          <p:cNvPr id="282627" name="Turinio vietos rezervavimo ženklas 2">
            <a:extLst>
              <a:ext uri="{FF2B5EF4-FFF2-40B4-BE49-F238E27FC236}">
                <a16:creationId xmlns:a16="http://schemas.microsoft.com/office/drawing/2014/main" id="{A1C1DA54-7E49-7F42-6A8E-C07F3350696F}"/>
              </a:ext>
            </a:extLst>
          </p:cNvPr>
          <p:cNvSpPr>
            <a:spLocks noGrp="1" noChangeArrowheads="1"/>
          </p:cNvSpPr>
          <p:nvPr>
            <p:ph idx="1"/>
          </p:nvPr>
        </p:nvSpPr>
        <p:spPr/>
        <p:txBody>
          <a:bodyPr/>
          <a:lstStyle/>
          <a:p>
            <a:pPr algn="just"/>
            <a:r>
              <a:rPr lang="lt-LT" altLang="en-US" sz="2800" dirty="0"/>
              <a:t>Komisijų (darbo grupių, tarybų ir kt.) sudėtys dėstomos taip:</a:t>
            </a:r>
          </a:p>
          <a:p>
            <a:pPr algn="just"/>
            <a:r>
              <a:rPr lang="lt-LT" altLang="en-US" sz="2800" dirty="0"/>
              <a:t>Personalinės komisijų (darbo grupių, tarybų ir kt.) sudėtys dėstomos pastraipomis arba papunkčiais. </a:t>
            </a:r>
          </a:p>
          <a:p>
            <a:pPr algn="just"/>
            <a:r>
              <a:rPr lang="lt-LT" altLang="en-US" sz="2800" dirty="0"/>
              <a:t>Pradžioje nurodomas pirmininkas ir (ar) jo pavaduotojas, toliau kiti nariai – abėcėlės tvarka pagal pavardės pirmąją raidę. </a:t>
            </a:r>
            <a:endParaRPr lang="en-US" altLang="en-US" sz="2800" dirty="0"/>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Pavadinimas 1">
            <a:extLst>
              <a:ext uri="{FF2B5EF4-FFF2-40B4-BE49-F238E27FC236}">
                <a16:creationId xmlns:a16="http://schemas.microsoft.com/office/drawing/2014/main" id="{3316ECAD-206F-8018-6538-7741D51FABF3}"/>
              </a:ext>
            </a:extLst>
          </p:cNvPr>
          <p:cNvSpPr>
            <a:spLocks noGrp="1" noChangeArrowheads="1"/>
          </p:cNvSpPr>
          <p:nvPr>
            <p:ph type="title"/>
          </p:nvPr>
        </p:nvSpPr>
        <p:spPr/>
        <p:txBody>
          <a:bodyPr/>
          <a:lstStyle/>
          <a:p>
            <a:r>
              <a:rPr lang="lt-LT" altLang="en-US" sz="2800" b="1" dirty="0">
                <a:solidFill>
                  <a:srgbClr val="003399"/>
                </a:solidFill>
              </a:rPr>
              <a:t>Administracinės kalbos ypatumai</a:t>
            </a:r>
            <a:r>
              <a:rPr lang="en-US" altLang="en-US" sz="2800" b="1" dirty="0">
                <a:solidFill>
                  <a:srgbClr val="003399"/>
                </a:solidFill>
              </a:rPr>
              <a:t> </a:t>
            </a:r>
            <a:br>
              <a:rPr lang="lt-LT" altLang="en-US" sz="2800" b="1" dirty="0">
                <a:solidFill>
                  <a:srgbClr val="003399"/>
                </a:solidFill>
              </a:rPr>
            </a:br>
            <a:r>
              <a:rPr lang="lt-LT" altLang="en-US" sz="2800" b="1" dirty="0">
                <a:solidFill>
                  <a:srgbClr val="003399"/>
                </a:solidFill>
              </a:rPr>
              <a:t>teisės aktuose</a:t>
            </a:r>
            <a:endParaRPr lang="en-US" altLang="en-US" dirty="0"/>
          </a:p>
        </p:txBody>
      </p:sp>
      <p:sp>
        <p:nvSpPr>
          <p:cNvPr id="283651" name="Turinio vietos rezervavimo ženklas 2">
            <a:extLst>
              <a:ext uri="{FF2B5EF4-FFF2-40B4-BE49-F238E27FC236}">
                <a16:creationId xmlns:a16="http://schemas.microsoft.com/office/drawing/2014/main" id="{2537E894-B070-CEB6-DED0-BC5B575A0568}"/>
              </a:ext>
            </a:extLst>
          </p:cNvPr>
          <p:cNvSpPr>
            <a:spLocks noGrp="1" noChangeArrowheads="1"/>
          </p:cNvSpPr>
          <p:nvPr>
            <p:ph idx="1"/>
          </p:nvPr>
        </p:nvSpPr>
        <p:spPr/>
        <p:txBody>
          <a:bodyPr/>
          <a:lstStyle/>
          <a:p>
            <a:pPr algn="just"/>
            <a:r>
              <a:rPr lang="lt-LT" altLang="en-US" sz="2800" dirty="0"/>
              <a:t>Informacija apie komisijų (darbo grupių, tarybų ir kt.) narius nurodoma šia tvarka: vardas, pavardė, pareigos. </a:t>
            </a:r>
          </a:p>
          <a:p>
            <a:pPr algn="just"/>
            <a:r>
              <a:rPr lang="lt-LT" altLang="en-US" sz="2800" dirty="0"/>
              <a:t>Prireikus skliaustuose nurodomos komisijoje, darbo grupėje, taryboje ar pan. atliekamos funkcijos. </a:t>
            </a: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Pavadinimas 1">
            <a:extLst>
              <a:ext uri="{FF2B5EF4-FFF2-40B4-BE49-F238E27FC236}">
                <a16:creationId xmlns:a16="http://schemas.microsoft.com/office/drawing/2014/main" id="{362A9D6B-97AB-67D4-1396-1C9D36C8FF48}"/>
              </a:ext>
            </a:extLst>
          </p:cNvPr>
          <p:cNvSpPr>
            <a:spLocks noGrp="1" noChangeArrowheads="1"/>
          </p:cNvSpPr>
          <p:nvPr>
            <p:ph type="title"/>
          </p:nvPr>
        </p:nvSpPr>
        <p:spPr/>
        <p:txBody>
          <a:bodyPr/>
          <a:lstStyle/>
          <a:p>
            <a:r>
              <a:rPr lang="lt-LT" altLang="en-US" sz="2800" b="1" dirty="0">
                <a:solidFill>
                  <a:srgbClr val="003399"/>
                </a:solidFill>
              </a:rPr>
              <a:t>Administracinės kalbos ypatumai</a:t>
            </a:r>
            <a:r>
              <a:rPr lang="en-US" altLang="en-US" sz="2800" b="1" dirty="0">
                <a:solidFill>
                  <a:srgbClr val="003399"/>
                </a:solidFill>
              </a:rPr>
              <a:t> </a:t>
            </a:r>
            <a:br>
              <a:rPr lang="lt-LT" altLang="en-US" sz="2800" b="1" dirty="0">
                <a:solidFill>
                  <a:srgbClr val="003399"/>
                </a:solidFill>
              </a:rPr>
            </a:br>
            <a:r>
              <a:rPr lang="lt-LT" altLang="en-US" sz="2800" b="1" dirty="0">
                <a:solidFill>
                  <a:srgbClr val="003399"/>
                </a:solidFill>
              </a:rPr>
              <a:t>teisės aktuose</a:t>
            </a:r>
            <a:endParaRPr lang="en-US" altLang="en-US" dirty="0"/>
          </a:p>
        </p:txBody>
      </p:sp>
      <p:sp>
        <p:nvSpPr>
          <p:cNvPr id="284675" name="Turinio vietos rezervavimo ženklas 2">
            <a:extLst>
              <a:ext uri="{FF2B5EF4-FFF2-40B4-BE49-F238E27FC236}">
                <a16:creationId xmlns:a16="http://schemas.microsoft.com/office/drawing/2014/main" id="{3775582A-1CF8-FB6F-E374-724A58E9FB78}"/>
              </a:ext>
            </a:extLst>
          </p:cNvPr>
          <p:cNvSpPr>
            <a:spLocks noGrp="1" noChangeArrowheads="1"/>
          </p:cNvSpPr>
          <p:nvPr>
            <p:ph idx="1"/>
          </p:nvPr>
        </p:nvSpPr>
        <p:spPr/>
        <p:txBody>
          <a:bodyPr/>
          <a:lstStyle/>
          <a:p>
            <a:pPr algn="just"/>
            <a:r>
              <a:rPr lang="lt-LT" altLang="en-US" sz="2800" dirty="0"/>
              <a:t>Jei skiriamas ir pakaitinis narys, jis paprastai nurodomas toje pačioje pastraipoje arba papunktyje skliaustuose</a:t>
            </a:r>
            <a:r>
              <a:rPr lang="lt-LT" altLang="en-US" dirty="0"/>
              <a:t>. </a:t>
            </a:r>
          </a:p>
          <a:p>
            <a:endParaRPr lang="lt-LT" altLang="en-US" dirty="0"/>
          </a:p>
          <a:p>
            <a:endParaRPr lang="en-US" altLang="en-US" dirty="0"/>
          </a:p>
        </p:txBody>
      </p:sp>
      <p:graphicFrame>
        <p:nvGraphicFramePr>
          <p:cNvPr id="4" name="Lentelė 3">
            <a:extLst>
              <a:ext uri="{FF2B5EF4-FFF2-40B4-BE49-F238E27FC236}">
                <a16:creationId xmlns:a16="http://schemas.microsoft.com/office/drawing/2014/main" id="{0EC30A53-3112-E702-051B-DE639037A00E}"/>
              </a:ext>
            </a:extLst>
          </p:cNvPr>
          <p:cNvGraphicFramePr>
            <a:graphicFrameLocks noGrp="1"/>
          </p:cNvGraphicFramePr>
          <p:nvPr>
            <p:extLst>
              <p:ext uri="{D42A27DB-BD31-4B8C-83A1-F6EECF244321}">
                <p14:modId xmlns:p14="http://schemas.microsoft.com/office/powerpoint/2010/main" val="3041375853"/>
              </p:ext>
            </p:extLst>
          </p:nvPr>
        </p:nvGraphicFramePr>
        <p:xfrm>
          <a:off x="457200" y="3429000"/>
          <a:ext cx="8219256" cy="2628900"/>
        </p:xfrm>
        <a:graphic>
          <a:graphicData uri="http://schemas.openxmlformats.org/drawingml/2006/table">
            <a:tbl>
              <a:tblPr/>
              <a:tblGrid>
                <a:gridCol w="8219256">
                  <a:extLst>
                    <a:ext uri="{9D8B030D-6E8A-4147-A177-3AD203B41FA5}">
                      <a16:colId xmlns:a16="http://schemas.microsoft.com/office/drawing/2014/main" val="20000"/>
                    </a:ext>
                  </a:extLst>
                </a:gridCol>
              </a:tblGrid>
              <a:tr h="2520950">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ctr" latinLnBrk="0" hangingPunct="1">
                        <a:lnSpc>
                          <a:spcPts val="1800"/>
                        </a:lnSpc>
                        <a:spcBef>
                          <a:spcPct val="0"/>
                        </a:spcBef>
                        <a:spcAft>
                          <a:spcPct val="0"/>
                        </a:spcAft>
                        <a:buClrTx/>
                        <a:buSzTx/>
                        <a:buFontTx/>
                        <a:buNone/>
                        <a:tabLst/>
                      </a:pPr>
                      <a:r>
                        <a:rPr kumimoji="0" lang="lt-LT" altLang="en-US" sz="8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 </a:t>
                      </a:r>
                      <a:endPar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1" fontAlgn="ctr" latinLnBrk="0" hangingPunct="1">
                        <a:lnSpc>
                          <a:spcPct val="150000"/>
                        </a:lnSpc>
                        <a:spcBef>
                          <a:spcPct val="0"/>
                        </a:spcBef>
                        <a:spcAft>
                          <a:spcPct val="0"/>
                        </a:spcAft>
                        <a:buClrTx/>
                        <a:buSzTx/>
                        <a:buFontTx/>
                        <a:buNone/>
                        <a:tabLst/>
                      </a:pPr>
                      <a:r>
                        <a:rPr kumimoji="0" lang="lt-LT" altLang="en-US" sz="19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Vardas Pavardė	 –  pareigos (komisijos pirmininkas);</a:t>
                      </a:r>
                      <a:endPar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1" fontAlgn="ctr" latinLnBrk="0" hangingPunct="1">
                        <a:lnSpc>
                          <a:spcPct val="150000"/>
                        </a:lnSpc>
                        <a:spcBef>
                          <a:spcPct val="0"/>
                        </a:spcBef>
                        <a:spcAft>
                          <a:spcPct val="0"/>
                        </a:spcAft>
                        <a:buClrTx/>
                        <a:buSzTx/>
                        <a:buFontTx/>
                        <a:buNone/>
                        <a:tabLst/>
                      </a:pPr>
                      <a:r>
                        <a:rPr kumimoji="0" lang="lt-LT" altLang="en-US" sz="19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Vardas Pavardė	 –  pareigos (komisijos pirmininko pavaduotojas) (pakaitinis narys – pareigos Vardas Pavardė);</a:t>
                      </a:r>
                      <a:endPar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1" fontAlgn="ctr" latinLnBrk="0" hangingPunct="1">
                        <a:lnSpc>
                          <a:spcPct val="150000"/>
                        </a:lnSpc>
                        <a:spcBef>
                          <a:spcPct val="0"/>
                        </a:spcBef>
                        <a:spcAft>
                          <a:spcPct val="0"/>
                        </a:spcAft>
                        <a:buClrTx/>
                        <a:buSzTx/>
                        <a:buFontTx/>
                        <a:buNone/>
                        <a:tabLst/>
                      </a:pPr>
                      <a:r>
                        <a:rPr kumimoji="0" lang="lt-LT" altLang="en-US" sz="19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Vardas Pavardė	 –  pareigos (pakaitinis narys – pareigos Vardas Pavardė);</a:t>
                      </a:r>
                      <a:endPar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1" fontAlgn="ctr" latinLnBrk="0" hangingPunct="1">
                        <a:lnSpc>
                          <a:spcPct val="150000"/>
                        </a:lnSpc>
                        <a:spcBef>
                          <a:spcPct val="0"/>
                        </a:spcBef>
                        <a:spcAft>
                          <a:spcPct val="0"/>
                        </a:spcAft>
                        <a:buClrTx/>
                        <a:buSzTx/>
                        <a:buFontTx/>
                        <a:buNone/>
                        <a:tabLst/>
                      </a:pPr>
                      <a:r>
                        <a:rPr kumimoji="0" lang="lt-LT" altLang="en-US" sz="19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Vardas Pavardė	 –  pareigos (pakaitinis narys – pareigos Vardas Pavardė).</a:t>
                      </a:r>
                      <a:endPar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1" fontAlgn="ctr" latinLnBrk="0" hangingPunct="1">
                        <a:lnSpc>
                          <a:spcPts val="1800"/>
                        </a:lnSpc>
                        <a:spcBef>
                          <a:spcPct val="0"/>
                        </a:spcBef>
                        <a:spcAft>
                          <a:spcPct val="0"/>
                        </a:spcAft>
                        <a:buClrTx/>
                        <a:buSzTx/>
                        <a:buFontTx/>
                        <a:buNone/>
                        <a:tabLst/>
                      </a:pPr>
                      <a:r>
                        <a:rPr kumimoji="0" lang="lt-LT" altLang="en-US" sz="8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 </a:t>
                      </a:r>
                      <a:endPar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65861" marR="65861" marT="0" marB="0" horzOverflow="overflow">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Pavadinimas 1">
            <a:extLst>
              <a:ext uri="{FF2B5EF4-FFF2-40B4-BE49-F238E27FC236}">
                <a16:creationId xmlns:a16="http://schemas.microsoft.com/office/drawing/2014/main" id="{500202A8-0008-4B51-9091-CA657E9531FB}"/>
              </a:ext>
            </a:extLst>
          </p:cNvPr>
          <p:cNvSpPr>
            <a:spLocks noGrp="1" noChangeArrowheads="1"/>
          </p:cNvSpPr>
          <p:nvPr>
            <p:ph type="title"/>
          </p:nvPr>
        </p:nvSpPr>
        <p:spPr/>
        <p:txBody>
          <a:bodyPr/>
          <a:lstStyle/>
          <a:p>
            <a:r>
              <a:rPr lang="en-US" altLang="en-US" sz="2800" b="1" dirty="0">
                <a:solidFill>
                  <a:srgbClr val="003399"/>
                </a:solidFill>
              </a:rPr>
              <a:t>Teis</a:t>
            </a:r>
            <a:r>
              <a:rPr lang="lt-LT" altLang="en-US" sz="2800" b="1" dirty="0">
                <a:solidFill>
                  <a:srgbClr val="003399"/>
                </a:solidFill>
              </a:rPr>
              <a:t>ė</a:t>
            </a:r>
            <a:r>
              <a:rPr lang="en-US" altLang="en-US" sz="2800" b="1" dirty="0">
                <a:solidFill>
                  <a:srgbClr val="003399"/>
                </a:solidFill>
              </a:rPr>
              <a:t>s </a:t>
            </a:r>
            <a:r>
              <a:rPr lang="lt-LT" altLang="en-US" sz="2800" b="1" dirty="0">
                <a:solidFill>
                  <a:srgbClr val="003399"/>
                </a:solidFill>
              </a:rPr>
              <a:t>aktų</a:t>
            </a:r>
            <a:r>
              <a:rPr lang="en-US" altLang="en-US" sz="2800" b="1" dirty="0">
                <a:solidFill>
                  <a:srgbClr val="003399"/>
                </a:solidFill>
              </a:rPr>
              <a:t> </a:t>
            </a:r>
            <a:r>
              <a:rPr lang="lt-LT" altLang="en-US" sz="2800" b="1" dirty="0">
                <a:solidFill>
                  <a:srgbClr val="003399"/>
                </a:solidFill>
              </a:rPr>
              <a:t>keitimo</a:t>
            </a:r>
            <a:r>
              <a:rPr lang="en-US" altLang="en-US" sz="2800" b="1" dirty="0">
                <a:solidFill>
                  <a:srgbClr val="003399"/>
                </a:solidFill>
              </a:rPr>
              <a:t> </a:t>
            </a:r>
            <a:r>
              <a:rPr lang="lt-LT" altLang="en-US" sz="2800" b="1" dirty="0">
                <a:solidFill>
                  <a:srgbClr val="003399"/>
                </a:solidFill>
              </a:rPr>
              <a:t>reikalavimai</a:t>
            </a:r>
            <a:endParaRPr lang="en-US" altLang="en-US" dirty="0"/>
          </a:p>
        </p:txBody>
      </p:sp>
      <p:sp>
        <p:nvSpPr>
          <p:cNvPr id="102403" name="Turinio vietos rezervavimo ženklas 2">
            <a:extLst>
              <a:ext uri="{FF2B5EF4-FFF2-40B4-BE49-F238E27FC236}">
                <a16:creationId xmlns:a16="http://schemas.microsoft.com/office/drawing/2014/main" id="{E3249CCF-6877-1CB0-9952-969F445FF18F}"/>
              </a:ext>
            </a:extLst>
          </p:cNvPr>
          <p:cNvSpPr>
            <a:spLocks noGrp="1" noChangeArrowheads="1"/>
          </p:cNvSpPr>
          <p:nvPr>
            <p:ph idx="1"/>
          </p:nvPr>
        </p:nvSpPr>
        <p:spPr/>
        <p:txBody>
          <a:bodyPr/>
          <a:lstStyle/>
          <a:p>
            <a:pPr algn="just">
              <a:defRPr/>
            </a:pPr>
            <a:r>
              <a:rPr lang="lt-LT" altLang="en-US" sz="2600" dirty="0"/>
              <a:t>Kai teisės aktu tvirtinami nuostatai, taisyklės, programa, įkainių sąrašas ir pan. </a:t>
            </a:r>
            <a:r>
              <a:rPr lang="lt-LT" altLang="en-US" sz="2600" dirty="0">
                <a:solidFill>
                  <a:srgbClr val="990099"/>
                </a:solidFill>
                <a:effectLst>
                  <a:outerShdw blurRad="38100" dist="38100" dir="2700000" algn="tl">
                    <a:srgbClr val="000000">
                      <a:alpha val="43137"/>
                    </a:srgbClr>
                  </a:outerShdw>
                </a:effectLst>
              </a:rPr>
              <a:t>išdėstomi nauja redakcija</a:t>
            </a:r>
            <a:r>
              <a:rPr lang="lt-LT" altLang="en-US" sz="2600" dirty="0"/>
              <a:t> (nors ir ne pirmą kartą), teisės akto tvirtinimo žymoje nurodomas</a:t>
            </a:r>
          </a:p>
          <a:p>
            <a:pPr algn="just">
              <a:buFontTx/>
              <a:buChar char="-"/>
              <a:defRPr/>
            </a:pPr>
            <a:r>
              <a:rPr lang="lt-LT" altLang="en-US" sz="2600" dirty="0">
                <a:solidFill>
                  <a:srgbClr val="990099"/>
                </a:solidFill>
                <a:effectLst>
                  <a:outerShdw blurRad="38100" dist="38100" dir="2700000" algn="tl">
                    <a:srgbClr val="000000">
                      <a:alpha val="43137"/>
                    </a:srgbClr>
                  </a:outerShdw>
                </a:effectLst>
              </a:rPr>
              <a:t>pirminis</a:t>
            </a:r>
            <a:r>
              <a:rPr lang="lt-LT" altLang="en-US" sz="2600" dirty="0"/>
              <a:t> teisės aktas [...], </a:t>
            </a:r>
          </a:p>
          <a:p>
            <a:pPr algn="just">
              <a:buFontTx/>
              <a:buChar char="-"/>
              <a:defRPr/>
            </a:pPr>
            <a:r>
              <a:rPr lang="lt-LT" altLang="en-US" sz="2600" dirty="0"/>
              <a:t>kitoje eilutėje skliaustuose nurodomi teisės akto, kuriuo nuostatai, taisyklės, programa, įkainių sąrašas ir pan. dėstomi nauja redakcija, elementai [...] </a:t>
            </a:r>
          </a:p>
          <a:p>
            <a:pPr algn="just">
              <a:buFontTx/>
              <a:buChar char="-"/>
              <a:defRPr/>
            </a:pPr>
            <a:r>
              <a:rPr lang="lt-LT" altLang="en-US" sz="2600" dirty="0"/>
              <a:t>ir </a:t>
            </a:r>
            <a:r>
              <a:rPr lang="lt-LT" altLang="en-US" sz="2600" dirty="0">
                <a:solidFill>
                  <a:srgbClr val="990099"/>
                </a:solidFill>
                <a:effectLst>
                  <a:outerShdw blurRad="38100" dist="38100" dir="2700000" algn="tl">
                    <a:srgbClr val="000000">
                      <a:alpha val="43137"/>
                    </a:srgbClr>
                  </a:outerShdw>
                </a:effectLst>
              </a:rPr>
              <a:t>naujoje eilutėje </a:t>
            </a:r>
            <a:r>
              <a:rPr lang="lt-LT" altLang="en-US" sz="2600" dirty="0"/>
              <a:t>žodis „redakcija“.</a:t>
            </a:r>
            <a:endParaRPr lang="en-US" altLang="en-US" sz="2600" dirty="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Pavadinimas 1">
            <a:extLst>
              <a:ext uri="{FF2B5EF4-FFF2-40B4-BE49-F238E27FC236}">
                <a16:creationId xmlns:a16="http://schemas.microsoft.com/office/drawing/2014/main" id="{D89436C6-17D3-BF97-170E-4351BE5B766C}"/>
              </a:ext>
            </a:extLst>
          </p:cNvPr>
          <p:cNvSpPr>
            <a:spLocks noGrp="1" noChangeArrowheads="1"/>
          </p:cNvSpPr>
          <p:nvPr>
            <p:ph type="title"/>
          </p:nvPr>
        </p:nvSpPr>
        <p:spPr/>
        <p:txBody>
          <a:bodyPr/>
          <a:lstStyle/>
          <a:p>
            <a:r>
              <a:rPr lang="en-US" altLang="en-US" sz="2800" b="1" dirty="0">
                <a:solidFill>
                  <a:srgbClr val="003399"/>
                </a:solidFill>
              </a:rPr>
              <a:t>Teis</a:t>
            </a:r>
            <a:r>
              <a:rPr lang="lt-LT" altLang="en-US" sz="2800" b="1" dirty="0">
                <a:solidFill>
                  <a:srgbClr val="003399"/>
                </a:solidFill>
              </a:rPr>
              <a:t>ė</a:t>
            </a:r>
            <a:r>
              <a:rPr lang="en-US" altLang="en-US" sz="2800" b="1" dirty="0">
                <a:solidFill>
                  <a:srgbClr val="003399"/>
                </a:solidFill>
              </a:rPr>
              <a:t>s </a:t>
            </a:r>
            <a:r>
              <a:rPr lang="lt-LT" altLang="en-US" sz="2800" b="1" dirty="0">
                <a:solidFill>
                  <a:srgbClr val="003399"/>
                </a:solidFill>
              </a:rPr>
              <a:t>aktų</a:t>
            </a:r>
            <a:r>
              <a:rPr lang="en-US" altLang="en-US" sz="2800" b="1" dirty="0">
                <a:solidFill>
                  <a:srgbClr val="003399"/>
                </a:solidFill>
              </a:rPr>
              <a:t> </a:t>
            </a:r>
            <a:r>
              <a:rPr lang="lt-LT" altLang="en-US" sz="2800" b="1" dirty="0">
                <a:solidFill>
                  <a:srgbClr val="003399"/>
                </a:solidFill>
              </a:rPr>
              <a:t>keitimo</a:t>
            </a:r>
            <a:r>
              <a:rPr lang="en-US" altLang="en-US" sz="2800" b="1" dirty="0">
                <a:solidFill>
                  <a:srgbClr val="003399"/>
                </a:solidFill>
              </a:rPr>
              <a:t> </a:t>
            </a:r>
            <a:r>
              <a:rPr lang="lt-LT" altLang="en-US" sz="2800" b="1" dirty="0">
                <a:solidFill>
                  <a:srgbClr val="003399"/>
                </a:solidFill>
              </a:rPr>
              <a:t>reikalavimai</a:t>
            </a:r>
            <a:endParaRPr lang="en-US" altLang="en-US" dirty="0"/>
          </a:p>
        </p:txBody>
      </p:sp>
      <p:sp>
        <p:nvSpPr>
          <p:cNvPr id="98307" name="Turinio vietos rezervavimo ženklas 2">
            <a:extLst>
              <a:ext uri="{FF2B5EF4-FFF2-40B4-BE49-F238E27FC236}">
                <a16:creationId xmlns:a16="http://schemas.microsoft.com/office/drawing/2014/main" id="{648B2A9C-7CA7-0B2D-CB71-BCD48E734E5F}"/>
              </a:ext>
            </a:extLst>
          </p:cNvPr>
          <p:cNvSpPr>
            <a:spLocks noGrp="1" noChangeArrowheads="1"/>
          </p:cNvSpPr>
          <p:nvPr>
            <p:ph idx="1"/>
          </p:nvPr>
        </p:nvSpPr>
        <p:spPr/>
        <p:txBody>
          <a:bodyPr/>
          <a:lstStyle/>
          <a:p>
            <a:pPr algn="just">
              <a:defRPr/>
            </a:pPr>
            <a:r>
              <a:rPr lang="lt-LT" altLang="en-US" sz="2800" dirty="0"/>
              <a:t>Pvz. </a:t>
            </a:r>
          </a:p>
          <a:p>
            <a:pPr marL="0" indent="0">
              <a:buFontTx/>
              <a:buNone/>
              <a:defRPr/>
            </a:pPr>
            <a:br>
              <a:rPr lang="lt-LT" altLang="en-US" dirty="0"/>
            </a:br>
            <a:endParaRPr lang="lt-LT" altLang="en-US" dirty="0"/>
          </a:p>
          <a:p>
            <a:pPr marL="0" indent="0">
              <a:buFontTx/>
              <a:buNone/>
              <a:defRPr/>
            </a:pPr>
            <a:endParaRPr lang="en-US" altLang="en-US" dirty="0"/>
          </a:p>
        </p:txBody>
      </p:sp>
      <p:graphicFrame>
        <p:nvGraphicFramePr>
          <p:cNvPr id="3" name="Lentelė 2">
            <a:extLst>
              <a:ext uri="{FF2B5EF4-FFF2-40B4-BE49-F238E27FC236}">
                <a16:creationId xmlns:a16="http://schemas.microsoft.com/office/drawing/2014/main" id="{C3E567FD-D0E4-3C9F-0444-7F10B73D9010}"/>
              </a:ext>
            </a:extLst>
          </p:cNvPr>
          <p:cNvGraphicFramePr>
            <a:graphicFrameLocks noGrp="1"/>
          </p:cNvGraphicFramePr>
          <p:nvPr>
            <p:extLst>
              <p:ext uri="{D42A27DB-BD31-4B8C-83A1-F6EECF244321}">
                <p14:modId xmlns:p14="http://schemas.microsoft.com/office/powerpoint/2010/main" val="617104322"/>
              </p:ext>
            </p:extLst>
          </p:nvPr>
        </p:nvGraphicFramePr>
        <p:xfrm>
          <a:off x="457200" y="2751138"/>
          <a:ext cx="8229600" cy="2334046"/>
        </p:xfrm>
        <a:graphic>
          <a:graphicData uri="http://schemas.openxmlformats.org/drawingml/2006/table">
            <a:tbl>
              <a:tblPr/>
              <a:tblGrid>
                <a:gridCol w="8229600">
                  <a:extLst>
                    <a:ext uri="{9D8B030D-6E8A-4147-A177-3AD203B41FA5}">
                      <a16:colId xmlns:a16="http://schemas.microsoft.com/office/drawing/2014/main" val="20000"/>
                    </a:ext>
                  </a:extLst>
                </a:gridCol>
              </a:tblGrid>
              <a:tr h="2334046">
                <a:tc>
                  <a:txBody>
                    <a:bodyPr/>
                    <a:lstStyle>
                      <a:lvl1pPr marL="353695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3536950" marR="0" lvl="0" indent="0" algn="just" defTabSz="914400" rtl="0" eaLnBrk="1" fontAlgn="ctr" latinLnBrk="0" hangingPunct="1">
                        <a:lnSpc>
                          <a:spcPct val="100000"/>
                        </a:lnSpc>
                        <a:spcBef>
                          <a:spcPct val="0"/>
                        </a:spcBef>
                        <a:spcAft>
                          <a:spcPct val="0"/>
                        </a:spcAft>
                        <a:buClrTx/>
                        <a:buSzTx/>
                        <a:buFontTx/>
                        <a:buNone/>
                        <a:tabLst/>
                      </a:pPr>
                      <a:r>
                        <a:rPr kumimoji="0" lang="lt-LT" altLang="en-US" sz="19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PATVIRTINTA</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3536950" marR="0" lvl="0" indent="0" algn="just" defTabSz="914400" rtl="0" eaLnBrk="1" fontAlgn="ctr" latinLnBrk="0" hangingPunct="1">
                        <a:lnSpc>
                          <a:spcPct val="100000"/>
                        </a:lnSpc>
                        <a:spcBef>
                          <a:spcPct val="0"/>
                        </a:spcBef>
                        <a:spcAft>
                          <a:spcPct val="0"/>
                        </a:spcAft>
                        <a:buClrTx/>
                        <a:buSzTx/>
                        <a:buFontTx/>
                        <a:buNone/>
                        <a:tabLst/>
                      </a:pPr>
                      <a:r>
                        <a:rPr kumimoji="0" lang="lt-LT" altLang="en-US" sz="19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Lietuvos Respublikos ūkio ministro</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3536950" marR="0" lvl="0" indent="0" algn="just" defTabSz="914400" rtl="0" eaLnBrk="1" fontAlgn="ctr" latinLnBrk="0" hangingPunct="1">
                        <a:lnSpc>
                          <a:spcPct val="100000"/>
                        </a:lnSpc>
                        <a:spcBef>
                          <a:spcPct val="0"/>
                        </a:spcBef>
                        <a:spcAft>
                          <a:spcPct val="0"/>
                        </a:spcAft>
                        <a:buClrTx/>
                        <a:buSzTx/>
                        <a:buFontTx/>
                        <a:buNone/>
                        <a:tabLst/>
                      </a:pPr>
                      <a:r>
                        <a:rPr kumimoji="0" lang="lt-LT" altLang="en-US" sz="19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2004 m. gegužės 26 d. įsakymu Nr. 4-200</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3536950" marR="0" lvl="0" indent="0" algn="just" defTabSz="914400" rtl="0" eaLnBrk="1" fontAlgn="ctr" latinLnBrk="0" hangingPunct="1">
                        <a:lnSpc>
                          <a:spcPct val="100000"/>
                        </a:lnSpc>
                        <a:spcBef>
                          <a:spcPct val="0"/>
                        </a:spcBef>
                        <a:spcAft>
                          <a:spcPct val="0"/>
                        </a:spcAft>
                        <a:buClrTx/>
                        <a:buSzTx/>
                        <a:buFontTx/>
                        <a:buNone/>
                        <a:tabLst/>
                      </a:pPr>
                      <a:r>
                        <a:rPr kumimoji="0" lang="lt-LT" altLang="en-US" sz="19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(Lietuvos Respublikos ekonomikos ir </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3536950" marR="0" lvl="0" indent="0" algn="just" defTabSz="914400" rtl="0" eaLnBrk="1" fontAlgn="ctr" latinLnBrk="0" hangingPunct="1">
                        <a:lnSpc>
                          <a:spcPct val="100000"/>
                        </a:lnSpc>
                        <a:spcBef>
                          <a:spcPct val="0"/>
                        </a:spcBef>
                        <a:spcAft>
                          <a:spcPct val="0"/>
                        </a:spcAft>
                        <a:buClrTx/>
                        <a:buSzTx/>
                        <a:buFontTx/>
                        <a:buNone/>
                        <a:tabLst/>
                      </a:pPr>
                      <a:r>
                        <a:rPr kumimoji="0" lang="lt-LT" altLang="en-US" sz="19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inovacijų ministro </a:t>
                      </a:r>
                    </a:p>
                    <a:p>
                      <a:pPr marL="3536950" marR="0" lvl="0" indent="0" algn="just" defTabSz="914400" rtl="0" eaLnBrk="1" fontAlgn="ctr" latinLnBrk="0" hangingPunct="1">
                        <a:lnSpc>
                          <a:spcPct val="100000"/>
                        </a:lnSpc>
                        <a:spcBef>
                          <a:spcPct val="0"/>
                        </a:spcBef>
                        <a:spcAft>
                          <a:spcPct val="0"/>
                        </a:spcAft>
                        <a:buClrTx/>
                        <a:buSzTx/>
                        <a:buFontTx/>
                        <a:buNone/>
                        <a:tabLst/>
                      </a:pPr>
                      <a:r>
                        <a:rPr kumimoji="0" lang="lt-LT" altLang="en-US" sz="19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2021 m. rugsėjo 9 d. įsakymo Nr. 4-981 </a:t>
                      </a:r>
                    </a:p>
                    <a:p>
                      <a:pPr marL="3536950" marR="0" lvl="0" indent="0" algn="just" defTabSz="914400" rtl="0" eaLnBrk="1" fontAlgn="ctr" latinLnBrk="0" hangingPunct="1">
                        <a:lnSpc>
                          <a:spcPct val="100000"/>
                        </a:lnSpc>
                        <a:spcBef>
                          <a:spcPct val="0"/>
                        </a:spcBef>
                        <a:spcAft>
                          <a:spcPct val="0"/>
                        </a:spcAft>
                        <a:buClrTx/>
                        <a:buSzTx/>
                        <a:buFontTx/>
                        <a:buNone/>
                        <a:tabLst/>
                      </a:pPr>
                      <a:r>
                        <a:rPr kumimoji="0" lang="lt-LT" altLang="en-US" sz="19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redakcija)</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3536950" marR="0" lvl="0" indent="0" algn="just" defTabSz="914400" rtl="0" eaLnBrk="1" fontAlgn="ctr" latinLnBrk="0" hangingPunct="1">
                        <a:lnSpc>
                          <a:spcPts val="1800"/>
                        </a:lnSpc>
                        <a:spcBef>
                          <a:spcPct val="0"/>
                        </a:spcBef>
                        <a:spcAft>
                          <a:spcPct val="0"/>
                        </a:spcAft>
                        <a:buClrTx/>
                        <a:buSzTx/>
                        <a:buFontTx/>
                        <a:buNone/>
                        <a:tabLst/>
                      </a:pPr>
                      <a:r>
                        <a:rPr kumimoji="0" lang="lt-LT" altLang="en-US" sz="700" b="0" i="0" u="none" strike="noStrike" cap="none" normalizeH="0" baseline="0" dirty="0">
                          <a:ln>
                            <a:noFill/>
                          </a:ln>
                          <a:solidFill>
                            <a:srgbClr val="002B82"/>
                          </a:solidFill>
                          <a:effectLst/>
                          <a:latin typeface="Arial" panose="020B0604020202020204" pitchFamily="34" charset="0"/>
                          <a:cs typeface="Times New Roman" panose="02020603050405020304" pitchFamily="18" charset="0"/>
                        </a:rPr>
                        <a:t> </a:t>
                      </a:r>
                      <a:endParaRPr kumimoji="0" lang="en-US" altLang="en-US"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63782" marR="63782" marT="0" marB="0" horzOverflow="overflow">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Pavadinimas 1">
            <a:extLst>
              <a:ext uri="{FF2B5EF4-FFF2-40B4-BE49-F238E27FC236}">
                <a16:creationId xmlns:a16="http://schemas.microsoft.com/office/drawing/2014/main" id="{C49A4A87-7BBA-709D-31BF-9C2CD327AC93}"/>
              </a:ext>
            </a:extLst>
          </p:cNvPr>
          <p:cNvSpPr>
            <a:spLocks noGrp="1" noChangeArrowheads="1"/>
          </p:cNvSpPr>
          <p:nvPr>
            <p:ph type="title"/>
          </p:nvPr>
        </p:nvSpPr>
        <p:spPr/>
        <p:txBody>
          <a:bodyPr/>
          <a:lstStyle/>
          <a:p>
            <a:r>
              <a:rPr lang="en-US" altLang="en-US" sz="2800" b="1" dirty="0">
                <a:solidFill>
                  <a:srgbClr val="003399"/>
                </a:solidFill>
              </a:rPr>
              <a:t>Teis</a:t>
            </a:r>
            <a:r>
              <a:rPr lang="lt-LT" altLang="en-US" sz="2800" b="1" dirty="0">
                <a:solidFill>
                  <a:srgbClr val="003399"/>
                </a:solidFill>
              </a:rPr>
              <a:t>ė</a:t>
            </a:r>
            <a:r>
              <a:rPr lang="en-US" altLang="en-US" sz="2800" b="1" dirty="0">
                <a:solidFill>
                  <a:srgbClr val="003399"/>
                </a:solidFill>
              </a:rPr>
              <a:t>s </a:t>
            </a:r>
            <a:r>
              <a:rPr lang="lt-LT" altLang="en-US" sz="2800" b="1" dirty="0">
                <a:solidFill>
                  <a:srgbClr val="003399"/>
                </a:solidFill>
              </a:rPr>
              <a:t>aktų</a:t>
            </a:r>
            <a:r>
              <a:rPr lang="en-US" altLang="en-US" sz="2800" b="1" dirty="0">
                <a:solidFill>
                  <a:srgbClr val="003399"/>
                </a:solidFill>
              </a:rPr>
              <a:t> </a:t>
            </a:r>
            <a:r>
              <a:rPr lang="lt-LT" altLang="en-US" sz="2800" b="1" dirty="0">
                <a:solidFill>
                  <a:srgbClr val="003399"/>
                </a:solidFill>
              </a:rPr>
              <a:t>keitimo</a:t>
            </a:r>
            <a:r>
              <a:rPr lang="en-US" altLang="en-US" sz="2800" b="1" dirty="0">
                <a:solidFill>
                  <a:srgbClr val="003399"/>
                </a:solidFill>
              </a:rPr>
              <a:t> </a:t>
            </a:r>
            <a:r>
              <a:rPr lang="lt-LT" altLang="en-US" sz="2800" b="1" dirty="0">
                <a:solidFill>
                  <a:srgbClr val="003399"/>
                </a:solidFill>
              </a:rPr>
              <a:t>reikalavimai</a:t>
            </a:r>
            <a:endParaRPr lang="en-US" altLang="en-US" dirty="0"/>
          </a:p>
        </p:txBody>
      </p:sp>
      <p:sp>
        <p:nvSpPr>
          <p:cNvPr id="104451" name="Turinio vietos rezervavimo ženklas 2">
            <a:extLst>
              <a:ext uri="{FF2B5EF4-FFF2-40B4-BE49-F238E27FC236}">
                <a16:creationId xmlns:a16="http://schemas.microsoft.com/office/drawing/2014/main" id="{0797D364-E13B-C6A4-D2E3-DCCBAEDD5278}"/>
              </a:ext>
            </a:extLst>
          </p:cNvPr>
          <p:cNvSpPr>
            <a:spLocks noGrp="1" noChangeArrowheads="1"/>
          </p:cNvSpPr>
          <p:nvPr>
            <p:ph idx="1"/>
          </p:nvPr>
        </p:nvSpPr>
        <p:spPr/>
        <p:txBody>
          <a:bodyPr/>
          <a:lstStyle/>
          <a:p>
            <a:pPr algn="just">
              <a:defRPr/>
            </a:pPr>
            <a:r>
              <a:rPr lang="lt-LT" altLang="en-US" sz="2800" dirty="0"/>
              <a:t>Keičiant teisės aktą, kuris jau vieną ar kelis kartus buvo dėstytas nauja redakcija, nurodoma teisės aktą priėmusio (-ių) subjekto (-ų) pavadinimas (-ai), </a:t>
            </a:r>
            <a:r>
              <a:rPr lang="lt-LT" altLang="en-US" sz="2800" dirty="0">
                <a:solidFill>
                  <a:srgbClr val="990099"/>
                </a:solidFill>
                <a:effectLst>
                  <a:outerShdw blurRad="38100" dist="38100" dir="2700000" algn="tl">
                    <a:srgbClr val="000000">
                      <a:alpha val="43137"/>
                    </a:srgbClr>
                  </a:outerShdw>
                </a:effectLst>
              </a:rPr>
              <a:t>pirminio teisės akto priėmimo data</a:t>
            </a:r>
            <a:r>
              <a:rPr lang="lt-LT" altLang="en-US" sz="2800" dirty="0"/>
              <a:t>, teisės aktą priėmusio (-ių) subjekto (-ų) suteiktas numeris ir teisės akto pavadinimas (antraštė) (jei buvo pakeistas, nurodomas naujausias).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Pavadinimas 1">
            <a:extLst>
              <a:ext uri="{FF2B5EF4-FFF2-40B4-BE49-F238E27FC236}">
                <a16:creationId xmlns:a16="http://schemas.microsoft.com/office/drawing/2014/main" id="{C6A097CB-FF04-0B8D-5CEC-AE572AAEF7AF}"/>
              </a:ext>
            </a:extLst>
          </p:cNvPr>
          <p:cNvSpPr>
            <a:spLocks noGrp="1" noChangeArrowheads="1"/>
          </p:cNvSpPr>
          <p:nvPr>
            <p:ph type="title"/>
          </p:nvPr>
        </p:nvSpPr>
        <p:spPr/>
        <p:txBody>
          <a:bodyPr/>
          <a:lstStyle/>
          <a:p>
            <a:r>
              <a:rPr lang="lt-LT" altLang="lt-LT" sz="2800" b="1" dirty="0">
                <a:solidFill>
                  <a:srgbClr val="003399"/>
                </a:solidFill>
              </a:rPr>
              <a:t>Autorių teisių objektai</a:t>
            </a:r>
            <a:endParaRPr lang="lt-LT" altLang="lt-LT" dirty="0"/>
          </a:p>
        </p:txBody>
      </p:sp>
      <p:sp>
        <p:nvSpPr>
          <p:cNvPr id="16387" name="Turinio vietos rezervavimo ženklas 2">
            <a:extLst>
              <a:ext uri="{FF2B5EF4-FFF2-40B4-BE49-F238E27FC236}">
                <a16:creationId xmlns:a16="http://schemas.microsoft.com/office/drawing/2014/main" id="{8D70BF66-9D30-BC78-7985-AC60B17CC993}"/>
              </a:ext>
            </a:extLst>
          </p:cNvPr>
          <p:cNvSpPr>
            <a:spLocks noGrp="1" noChangeArrowheads="1"/>
          </p:cNvSpPr>
          <p:nvPr>
            <p:ph idx="1"/>
          </p:nvPr>
        </p:nvSpPr>
        <p:spPr/>
        <p:txBody>
          <a:bodyPr/>
          <a:lstStyle/>
          <a:p>
            <a:pPr marL="360363" indent="0" algn="just">
              <a:buFontTx/>
              <a:buNone/>
              <a:defRPr/>
            </a:pPr>
            <a:r>
              <a:rPr lang="lt-LT" altLang="lt-LT" sz="2800" dirty="0"/>
              <a:t>5) muzikos kūriniai su tekstu arba be teksto;</a:t>
            </a:r>
          </a:p>
          <a:p>
            <a:pPr marL="360363" indent="0" algn="just">
              <a:buFontTx/>
              <a:buNone/>
              <a:defRPr/>
            </a:pPr>
            <a:r>
              <a:rPr lang="lt-LT" altLang="lt-LT" sz="2800" dirty="0">
                <a:solidFill>
                  <a:srgbClr val="990099"/>
                </a:solidFill>
              </a:rPr>
              <a:t>6) </a:t>
            </a:r>
            <a:r>
              <a:rPr lang="lt-LT" altLang="lt-LT" sz="2800" dirty="0">
                <a:solidFill>
                  <a:srgbClr val="990099"/>
                </a:solidFill>
                <a:effectLst>
                  <a:outerShdw blurRad="38100" dist="38100" dir="2700000" algn="tl">
                    <a:srgbClr val="000000">
                      <a:alpha val="43137"/>
                    </a:srgbClr>
                  </a:outerShdw>
                </a:effectLst>
              </a:rPr>
              <a:t>audiovizualiniai kūriniai </a:t>
            </a:r>
            <a:r>
              <a:rPr lang="lt-LT" altLang="lt-LT" sz="2800" dirty="0">
                <a:solidFill>
                  <a:srgbClr val="990099"/>
                </a:solidFill>
              </a:rPr>
              <a:t>(kino filmai, televizijos filmai, televizijos laidos, videofilmai, diafilmai ir kiti kinematografinėmis priemonėmis išreikšti kūriniai), radijo laidos; </a:t>
            </a:r>
          </a:p>
          <a:p>
            <a:pPr marL="360363" indent="0" algn="just">
              <a:buFontTx/>
              <a:buNone/>
              <a:defRPr/>
            </a:pPr>
            <a:r>
              <a:rPr lang="lt-LT" altLang="lt-LT" sz="2800" dirty="0"/>
              <a:t>7) skulptūros, tapybos bei grafikos kūriniai, monumentalioji dekoratyvinė dailė, kiti dailės kūriniai, taip pat scenografijos kūriniai;</a:t>
            </a:r>
          </a:p>
          <a:p>
            <a:pPr marL="360363" indent="0" algn="just">
              <a:buFontTx/>
              <a:buNone/>
              <a:defRPr/>
            </a:pPr>
            <a:endParaRPr lang="lt-LT" altLang="lt-LT" sz="2800" dirty="0"/>
          </a:p>
          <a:p>
            <a:pPr marL="360363" indent="0" algn="just">
              <a:buFontTx/>
              <a:buNone/>
              <a:defRPr/>
            </a:pPr>
            <a:endParaRPr lang="lt-LT" altLang="lt-LT" sz="2800" dirty="0"/>
          </a:p>
          <a:p>
            <a:pPr marL="360363" indent="0" algn="just">
              <a:buFontTx/>
              <a:buNone/>
              <a:defRPr/>
            </a:pPr>
            <a:endParaRPr lang="lt-LT" altLang="lt-LT" sz="2800" dirty="0">
              <a:solidFill>
                <a:srgbClr val="990099"/>
              </a:solidFill>
            </a:endParaRPr>
          </a:p>
          <a:p>
            <a:pPr marL="360363" indent="0" algn="just">
              <a:buFontTx/>
              <a:buNone/>
              <a:defRPr/>
            </a:pPr>
            <a:endParaRPr lang="lt-LT" altLang="lt-LT" sz="2400" dirty="0">
              <a:solidFill>
                <a:srgbClr val="990099"/>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Pavadinimas 1">
            <a:extLst>
              <a:ext uri="{FF2B5EF4-FFF2-40B4-BE49-F238E27FC236}">
                <a16:creationId xmlns:a16="http://schemas.microsoft.com/office/drawing/2014/main" id="{379C2386-857B-0199-4585-4B288B8E88A2}"/>
              </a:ext>
            </a:extLst>
          </p:cNvPr>
          <p:cNvSpPr>
            <a:spLocks noGrp="1" noChangeArrowheads="1"/>
          </p:cNvSpPr>
          <p:nvPr>
            <p:ph type="title"/>
          </p:nvPr>
        </p:nvSpPr>
        <p:spPr/>
        <p:txBody>
          <a:bodyPr/>
          <a:lstStyle/>
          <a:p>
            <a:r>
              <a:rPr lang="lt-LT" altLang="lt-LT" sz="2800" b="1" dirty="0">
                <a:solidFill>
                  <a:srgbClr val="003399"/>
                </a:solidFill>
              </a:rPr>
              <a:t>Autorių teisių objektai</a:t>
            </a:r>
            <a:endParaRPr lang="lt-LT" altLang="lt-LT" dirty="0"/>
          </a:p>
        </p:txBody>
      </p:sp>
      <p:sp>
        <p:nvSpPr>
          <p:cNvPr id="3" name="Turinio vietos rezervavimo ženklas 2">
            <a:extLst>
              <a:ext uri="{FF2B5EF4-FFF2-40B4-BE49-F238E27FC236}">
                <a16:creationId xmlns:a16="http://schemas.microsoft.com/office/drawing/2014/main" id="{1E4A59CD-71E1-A215-EB40-3495CD759C90}"/>
              </a:ext>
            </a:extLst>
          </p:cNvPr>
          <p:cNvSpPr>
            <a:spLocks noGrp="1"/>
          </p:cNvSpPr>
          <p:nvPr>
            <p:ph idx="1"/>
          </p:nvPr>
        </p:nvSpPr>
        <p:spPr/>
        <p:txBody>
          <a:bodyPr/>
          <a:lstStyle/>
          <a:p>
            <a:pPr marL="360363" indent="0" algn="just">
              <a:buFontTx/>
              <a:buNone/>
              <a:defRPr/>
            </a:pPr>
            <a:r>
              <a:rPr lang="lt-LT" sz="2800" dirty="0">
                <a:solidFill>
                  <a:srgbClr val="990099"/>
                </a:solidFill>
              </a:rPr>
              <a:t>8) </a:t>
            </a:r>
            <a:r>
              <a:rPr lang="lt-LT" sz="2800" dirty="0">
                <a:solidFill>
                  <a:srgbClr val="990099"/>
                </a:solidFill>
                <a:effectLst>
                  <a:outerShdw blurRad="38100" dist="38100" dir="2700000" algn="tl">
                    <a:srgbClr val="000000">
                      <a:alpha val="43137"/>
                    </a:srgbClr>
                  </a:outerShdw>
                </a:effectLst>
              </a:rPr>
              <a:t>fotografijos kūriniai </a:t>
            </a:r>
            <a:r>
              <a:rPr lang="lt-LT" sz="2800" dirty="0">
                <a:solidFill>
                  <a:srgbClr val="990099"/>
                </a:solidFill>
              </a:rPr>
              <a:t>ir kiti fotografijai analogiškais būdais sukurti kūriniai; </a:t>
            </a:r>
          </a:p>
          <a:p>
            <a:pPr marL="360363" indent="0" algn="just">
              <a:buFontTx/>
              <a:buNone/>
              <a:defRPr/>
            </a:pPr>
            <a:r>
              <a:rPr lang="lt-LT" sz="2800" dirty="0"/>
              <a:t>9) architektūros kūriniai (pastatų ir kitų statinių projektai, brėžiniai, eskizai ir modeliai, taip pat pastatai ir kiti statiniai); </a:t>
            </a:r>
          </a:p>
          <a:p>
            <a:pPr marL="360363" indent="0" algn="just">
              <a:buFontTx/>
              <a:buNone/>
              <a:defRPr/>
            </a:pPr>
            <a:r>
              <a:rPr lang="lt-LT" sz="2800" dirty="0"/>
              <a:t>10) taikomosios dailės kūriniai;</a:t>
            </a:r>
          </a:p>
          <a:p>
            <a:pPr marL="360363" indent="0" algn="just">
              <a:buFontTx/>
              <a:buNone/>
              <a:defRPr/>
            </a:pPr>
            <a:endParaRPr lang="lt-LT" sz="2800" dirty="0"/>
          </a:p>
          <a:p>
            <a:pPr marL="360363" indent="0" algn="just">
              <a:buFontTx/>
              <a:buNone/>
              <a:defRPr/>
            </a:pPr>
            <a:endParaRPr lang="lt-LT" sz="2800" dirty="0"/>
          </a:p>
          <a:p>
            <a:pPr marL="360363" indent="0" algn="just">
              <a:buFontTx/>
              <a:buNone/>
              <a:defRPr/>
            </a:pPr>
            <a:endParaRPr lang="lt-LT" sz="2800" dirty="0"/>
          </a:p>
          <a:p>
            <a:pPr marL="0" indent="0">
              <a:buFontTx/>
              <a:buNone/>
              <a:defRPr/>
            </a:pPr>
            <a:endParaRPr lang="lt-LT"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Pavadinimas 1">
            <a:extLst>
              <a:ext uri="{FF2B5EF4-FFF2-40B4-BE49-F238E27FC236}">
                <a16:creationId xmlns:a16="http://schemas.microsoft.com/office/drawing/2014/main" id="{90C0BD0E-691B-3669-97AD-808FCBCF2179}"/>
              </a:ext>
            </a:extLst>
          </p:cNvPr>
          <p:cNvSpPr>
            <a:spLocks noGrp="1" noChangeArrowheads="1"/>
          </p:cNvSpPr>
          <p:nvPr>
            <p:ph type="title"/>
          </p:nvPr>
        </p:nvSpPr>
        <p:spPr/>
        <p:txBody>
          <a:bodyPr/>
          <a:lstStyle/>
          <a:p>
            <a:r>
              <a:rPr lang="lt-LT" altLang="lt-LT" sz="2800" b="1" dirty="0">
                <a:solidFill>
                  <a:srgbClr val="003399"/>
                </a:solidFill>
              </a:rPr>
              <a:t>Autorių teisių objektai</a:t>
            </a:r>
            <a:endParaRPr lang="lt-LT" altLang="lt-LT" dirty="0"/>
          </a:p>
        </p:txBody>
      </p:sp>
      <p:sp>
        <p:nvSpPr>
          <p:cNvPr id="3" name="Turinio vietos rezervavimo ženklas 2">
            <a:extLst>
              <a:ext uri="{FF2B5EF4-FFF2-40B4-BE49-F238E27FC236}">
                <a16:creationId xmlns:a16="http://schemas.microsoft.com/office/drawing/2014/main" id="{05D4B911-E396-7773-0506-A9BBA938BE57}"/>
              </a:ext>
            </a:extLst>
          </p:cNvPr>
          <p:cNvSpPr>
            <a:spLocks noGrp="1"/>
          </p:cNvSpPr>
          <p:nvPr>
            <p:ph idx="1"/>
          </p:nvPr>
        </p:nvSpPr>
        <p:spPr/>
        <p:txBody>
          <a:bodyPr/>
          <a:lstStyle/>
          <a:p>
            <a:pPr marL="360363" indent="0" algn="just">
              <a:buFontTx/>
              <a:buNone/>
              <a:defRPr/>
            </a:pPr>
            <a:r>
              <a:rPr lang="lt-LT" sz="2800" dirty="0"/>
              <a:t>11) iliustracijos, žemėlapiai, planai, sodų ir parkų projektai, eskizai ir trimačiai kūriniai, susiję su geografijos, topografijos ar tiksliųjų mokslų sritimis;</a:t>
            </a:r>
          </a:p>
          <a:p>
            <a:pPr marL="360363" indent="0" algn="just">
              <a:buFontTx/>
              <a:buNone/>
              <a:defRPr/>
            </a:pPr>
            <a:r>
              <a:rPr lang="lt-LT" sz="2800" dirty="0"/>
              <a:t>12) kiti kūriniai.</a:t>
            </a:r>
          </a:p>
          <a:p>
            <a:pPr marL="360363" indent="0" algn="just">
              <a:buFontTx/>
              <a:buNone/>
              <a:defRPr/>
            </a:pPr>
            <a:endParaRPr lang="lt-LT" sz="2800" dirty="0"/>
          </a:p>
          <a:p>
            <a:pPr marL="360363" indent="0" algn="just">
              <a:buFontTx/>
              <a:buNone/>
              <a:defRPr/>
            </a:pPr>
            <a:endParaRPr lang="lt-LT" sz="2800" dirty="0"/>
          </a:p>
          <a:p>
            <a:pPr marL="360363" indent="0" algn="just">
              <a:buFontTx/>
              <a:buNone/>
              <a:defRPr/>
            </a:pPr>
            <a:endParaRPr lang="lt-LT" sz="2800" dirty="0"/>
          </a:p>
          <a:p>
            <a:pPr marL="0" indent="0">
              <a:buFontTx/>
              <a:buNone/>
              <a:defRPr/>
            </a:pPr>
            <a:endParaRPr lang="lt-LT" sz="1800" dirty="0">
              <a:solidFill>
                <a:srgbClr val="003399"/>
              </a:solidFill>
            </a:endParaRPr>
          </a:p>
          <a:p>
            <a:pPr marL="360363" indent="0" algn="just">
              <a:buFontTx/>
              <a:buNone/>
              <a:defRPr/>
            </a:pPr>
            <a:endParaRPr lang="lt-LT" sz="2800" dirty="0"/>
          </a:p>
          <a:p>
            <a:pPr marL="0" indent="0">
              <a:buFontTx/>
              <a:buNone/>
              <a:defRPr/>
            </a:pPr>
            <a:endParaRPr lang="lt-L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Pavadinimas 1">
            <a:extLst>
              <a:ext uri="{FF2B5EF4-FFF2-40B4-BE49-F238E27FC236}">
                <a16:creationId xmlns:a16="http://schemas.microsoft.com/office/drawing/2014/main" id="{E224B0CB-89A7-B873-5EB7-D83DD5042271}"/>
              </a:ext>
            </a:extLst>
          </p:cNvPr>
          <p:cNvSpPr>
            <a:spLocks noGrp="1" noChangeArrowheads="1"/>
          </p:cNvSpPr>
          <p:nvPr>
            <p:ph type="title"/>
          </p:nvPr>
        </p:nvSpPr>
        <p:spPr/>
        <p:txBody>
          <a:bodyPr/>
          <a:lstStyle/>
          <a:p>
            <a:br>
              <a:rPr lang="lt-LT" altLang="lt-LT" sz="2800" b="1" dirty="0">
                <a:solidFill>
                  <a:srgbClr val="003399"/>
                </a:solidFill>
              </a:rPr>
            </a:br>
            <a:br>
              <a:rPr lang="lt-LT" altLang="lt-LT" sz="2800" b="1" dirty="0">
                <a:solidFill>
                  <a:srgbClr val="003399"/>
                </a:solidFill>
              </a:rPr>
            </a:br>
            <a:r>
              <a:rPr lang="lt-LT" altLang="lt-LT" sz="2800" b="1" dirty="0">
                <a:solidFill>
                  <a:srgbClr val="003399"/>
                </a:solidFill>
              </a:rPr>
              <a:t>Autorių teisės nesaugomi objektai </a:t>
            </a:r>
            <a:br>
              <a:rPr lang="lt-LT" altLang="lt-LT" sz="2800" b="1" dirty="0">
                <a:solidFill>
                  <a:srgbClr val="003399"/>
                </a:solidFill>
              </a:rPr>
            </a:br>
            <a:br>
              <a:rPr lang="lt-LT" altLang="lt-LT" sz="2800" dirty="0">
                <a:solidFill>
                  <a:srgbClr val="003399"/>
                </a:solidFill>
              </a:rPr>
            </a:br>
            <a:endParaRPr lang="lt-LT" altLang="lt-LT" dirty="0"/>
          </a:p>
        </p:txBody>
      </p:sp>
      <p:sp>
        <p:nvSpPr>
          <p:cNvPr id="3" name="Turinio vietos rezervavimo ženklas 2">
            <a:extLst>
              <a:ext uri="{FF2B5EF4-FFF2-40B4-BE49-F238E27FC236}">
                <a16:creationId xmlns:a16="http://schemas.microsoft.com/office/drawing/2014/main" id="{84AFE1BE-450A-4B86-DCF6-6EE3A956EF6C}"/>
              </a:ext>
            </a:extLst>
          </p:cNvPr>
          <p:cNvSpPr>
            <a:spLocks noGrp="1"/>
          </p:cNvSpPr>
          <p:nvPr>
            <p:ph idx="1"/>
          </p:nvPr>
        </p:nvSpPr>
        <p:spPr>
          <a:xfrm>
            <a:off x="457200" y="1600200"/>
            <a:ext cx="8229600" cy="4983163"/>
          </a:xfrm>
        </p:spPr>
        <p:txBody>
          <a:bodyPr/>
          <a:lstStyle/>
          <a:p>
            <a:pPr marL="360363" indent="-360363" algn="just">
              <a:defRPr/>
            </a:pPr>
            <a:r>
              <a:rPr lang="lt-LT" sz="2800" dirty="0">
                <a:solidFill>
                  <a:srgbClr val="990099"/>
                </a:solidFill>
                <a:effectLst>
                  <a:outerShdw blurRad="38100" dist="38100" dir="2700000" algn="tl">
                    <a:srgbClr val="000000">
                      <a:alpha val="43137"/>
                    </a:srgbClr>
                  </a:outerShdw>
                </a:effectLst>
              </a:rPr>
              <a:t>Autorių teisių objektais nelaikomi:</a:t>
            </a:r>
          </a:p>
          <a:p>
            <a:pPr marL="360363" indent="0" algn="just">
              <a:buFontTx/>
              <a:buNone/>
              <a:defRPr/>
            </a:pPr>
            <a:r>
              <a:rPr lang="lt-LT" sz="2800" dirty="0"/>
              <a:t>1) idėjos, procedūros, procesai, sistemos, veiklos metodai, koncepcijos, principai, atradimai ar atskiri duomenys; </a:t>
            </a:r>
          </a:p>
          <a:p>
            <a:pPr marL="360363" indent="0" algn="just">
              <a:buFontTx/>
              <a:buNone/>
              <a:defRPr/>
            </a:pPr>
            <a:r>
              <a:rPr lang="lt-LT" sz="2800" dirty="0"/>
              <a:t>2) teisės aktai, oficialūs administracinio, teisinio ar norminio pobūdžio dokumentai (sprendimai, nuosprendžiai, nuostatai, normos, teritorijų planavimo ir kiti oficialūs dokumentai), taip pat jų oficialūs vertimai;</a:t>
            </a:r>
          </a:p>
          <a:p>
            <a:pPr marL="0" indent="0">
              <a:buFontTx/>
              <a:buNone/>
              <a:defRPr/>
            </a:pPr>
            <a:r>
              <a:rPr lang="lt-LT" sz="1800" dirty="0">
                <a:solidFill>
                  <a:srgbClr val="003399"/>
                </a:solidFill>
              </a:rPr>
              <a:t>Lietuvos Respublikos autorių teisių ir gretutinių teisių įstatymo 5 str.</a:t>
            </a:r>
          </a:p>
          <a:p>
            <a:pPr>
              <a:defRPr/>
            </a:pPr>
            <a:endParaRPr lang="lt-LT"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Pavadinimas 1">
            <a:extLst>
              <a:ext uri="{FF2B5EF4-FFF2-40B4-BE49-F238E27FC236}">
                <a16:creationId xmlns:a16="http://schemas.microsoft.com/office/drawing/2014/main" id="{737C5686-5FA3-50C5-DCDE-11E95690D004}"/>
              </a:ext>
            </a:extLst>
          </p:cNvPr>
          <p:cNvSpPr>
            <a:spLocks noGrp="1" noChangeArrowheads="1"/>
          </p:cNvSpPr>
          <p:nvPr>
            <p:ph type="title"/>
          </p:nvPr>
        </p:nvSpPr>
        <p:spPr/>
        <p:txBody>
          <a:bodyPr/>
          <a:lstStyle/>
          <a:p>
            <a:r>
              <a:rPr lang="lt-LT" altLang="lt-LT" sz="2800" b="1" dirty="0">
                <a:solidFill>
                  <a:srgbClr val="003399"/>
                </a:solidFill>
              </a:rPr>
              <a:t>Autorių teisės nesaugomi objektai</a:t>
            </a:r>
            <a:endParaRPr lang="lt-LT" altLang="lt-LT" dirty="0"/>
          </a:p>
        </p:txBody>
      </p:sp>
      <p:sp>
        <p:nvSpPr>
          <p:cNvPr id="3" name="Turinio vietos rezervavimo ženklas 2">
            <a:extLst>
              <a:ext uri="{FF2B5EF4-FFF2-40B4-BE49-F238E27FC236}">
                <a16:creationId xmlns:a16="http://schemas.microsoft.com/office/drawing/2014/main" id="{07B83D58-846F-4879-D1F4-A2690427C6AB}"/>
              </a:ext>
            </a:extLst>
          </p:cNvPr>
          <p:cNvSpPr>
            <a:spLocks noGrp="1"/>
          </p:cNvSpPr>
          <p:nvPr>
            <p:ph idx="1"/>
          </p:nvPr>
        </p:nvSpPr>
        <p:spPr/>
        <p:txBody>
          <a:bodyPr/>
          <a:lstStyle/>
          <a:p>
            <a:pPr marL="360363" indent="0" algn="just">
              <a:buFontTx/>
              <a:buNone/>
              <a:defRPr/>
            </a:pPr>
            <a:r>
              <a:rPr lang="lt-LT" sz="2800" dirty="0"/>
              <a:t>3) oficialūs valstybės simboliai ir ženklai (vėliavos, herbai, himnai, piniginiai ženklai ir kiti valstybės simboliai bei ženklai), kurių apsaugą reglamentuoja kiti teisės aktai;</a:t>
            </a:r>
          </a:p>
          <a:p>
            <a:pPr marL="360363" indent="0" algn="just">
              <a:buFontTx/>
              <a:buNone/>
              <a:defRPr/>
            </a:pPr>
            <a:r>
              <a:rPr lang="lt-LT" sz="2800" dirty="0"/>
              <a:t>4) oficialiai įregistruoti teisės aktų projektai; </a:t>
            </a:r>
          </a:p>
          <a:p>
            <a:pPr marL="360363" indent="0" algn="just">
              <a:buFontTx/>
              <a:buNone/>
              <a:defRPr/>
            </a:pPr>
            <a:r>
              <a:rPr lang="lt-LT" sz="2800" dirty="0"/>
              <a:t>5) įprastinio pobūdžio informaciniai pranešimai apie įvykius; </a:t>
            </a:r>
          </a:p>
          <a:p>
            <a:pPr marL="360363" indent="0" algn="just">
              <a:buFontTx/>
              <a:buNone/>
              <a:defRPr/>
            </a:pPr>
            <a:r>
              <a:rPr lang="lt-LT" sz="2800" dirty="0"/>
              <a:t>6) folkloro kūriniai.</a:t>
            </a:r>
          </a:p>
          <a:p>
            <a:pPr>
              <a:defRPr/>
            </a:pPr>
            <a:endParaRPr lang="lt-L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Pavadinimas 1">
            <a:extLst>
              <a:ext uri="{FF2B5EF4-FFF2-40B4-BE49-F238E27FC236}">
                <a16:creationId xmlns:a16="http://schemas.microsoft.com/office/drawing/2014/main" id="{57092B74-7A24-E805-9C6A-245A5C678556}"/>
              </a:ext>
            </a:extLst>
          </p:cNvPr>
          <p:cNvSpPr>
            <a:spLocks noGrp="1" noChangeArrowheads="1"/>
          </p:cNvSpPr>
          <p:nvPr>
            <p:ph type="title"/>
          </p:nvPr>
        </p:nvSpPr>
        <p:spPr/>
        <p:txBody>
          <a:bodyPr/>
          <a:lstStyle/>
          <a:p>
            <a:pPr marL="360363">
              <a:spcBef>
                <a:spcPct val="20000"/>
              </a:spcBef>
              <a:defRPr/>
            </a:pPr>
            <a:br>
              <a:rPr lang="lt-LT" sz="2800" b="1" dirty="0">
                <a:solidFill>
                  <a:srgbClr val="003399"/>
                </a:solidFill>
              </a:rPr>
            </a:br>
            <a:r>
              <a:rPr lang="lt-LT" sz="2800" b="1" dirty="0">
                <a:solidFill>
                  <a:srgbClr val="003399"/>
                </a:solidFill>
              </a:rPr>
              <a:t>Autorių teisių galiojimo terminas</a:t>
            </a:r>
            <a:br>
              <a:rPr lang="lt-LT" sz="2800" dirty="0">
                <a:solidFill>
                  <a:srgbClr val="003399"/>
                </a:solidFill>
                <a:effectLst>
                  <a:outerShdw blurRad="38100" dist="38100" dir="2700000" algn="tl">
                    <a:srgbClr val="000000">
                      <a:alpha val="43137"/>
                    </a:srgbClr>
                  </a:outerShdw>
                </a:effectLst>
                <a:ea typeface="+mn-ea"/>
                <a:cs typeface="+mn-cs"/>
              </a:rPr>
            </a:br>
            <a:endParaRPr lang="lt-LT" altLang="lt-LT" dirty="0"/>
          </a:p>
        </p:txBody>
      </p:sp>
      <p:sp>
        <p:nvSpPr>
          <p:cNvPr id="3" name="Turinio vietos rezervavimo ženklas 2">
            <a:extLst>
              <a:ext uri="{FF2B5EF4-FFF2-40B4-BE49-F238E27FC236}">
                <a16:creationId xmlns:a16="http://schemas.microsoft.com/office/drawing/2014/main" id="{7C0E6A5F-2591-B448-46D5-91592E80A18F}"/>
              </a:ext>
            </a:extLst>
          </p:cNvPr>
          <p:cNvSpPr>
            <a:spLocks noGrp="1"/>
          </p:cNvSpPr>
          <p:nvPr>
            <p:ph idx="1"/>
          </p:nvPr>
        </p:nvSpPr>
        <p:spPr/>
        <p:txBody>
          <a:bodyPr/>
          <a:lstStyle/>
          <a:p>
            <a:pPr marL="360363" indent="0" algn="just">
              <a:buFontTx/>
              <a:buNone/>
              <a:defRPr/>
            </a:pPr>
            <a:r>
              <a:rPr lang="lt-LT" sz="2800" dirty="0"/>
              <a:t>1. Autorių turtinės teisės galioja visą autoriaus gyvenimą ir 70 metų po autoriaus mirties, neatsižvelgiant į kūrinio teisėto padarymo viešai prieinamu datą. </a:t>
            </a:r>
          </a:p>
          <a:p>
            <a:pPr marL="360363" indent="0" algn="just">
              <a:buFontTx/>
              <a:buNone/>
              <a:defRPr/>
            </a:pPr>
            <a:r>
              <a:rPr lang="lt-LT" sz="2800" dirty="0"/>
              <a:t>2. Autorių asmeninės neturtinės teisės saugomos neterminuotai.</a:t>
            </a:r>
          </a:p>
          <a:p>
            <a:pPr marL="360363" indent="0" algn="just">
              <a:buFontTx/>
              <a:buNone/>
              <a:defRPr/>
            </a:pPr>
            <a:endParaRPr lang="lt-LT" sz="2800" dirty="0"/>
          </a:p>
          <a:p>
            <a:pPr marL="0" indent="0">
              <a:buFontTx/>
              <a:buNone/>
              <a:defRPr/>
            </a:pPr>
            <a:endParaRPr lang="lt-LT" sz="1800" dirty="0">
              <a:solidFill>
                <a:srgbClr val="003399"/>
              </a:solidFill>
            </a:endParaRPr>
          </a:p>
          <a:p>
            <a:pPr marL="0" indent="0">
              <a:buFontTx/>
              <a:buNone/>
              <a:defRPr/>
            </a:pPr>
            <a:r>
              <a:rPr lang="lt-LT" sz="1800" dirty="0">
                <a:solidFill>
                  <a:srgbClr val="003399"/>
                </a:solidFill>
              </a:rPr>
              <a:t>Lietuvos Respublikos autorių teisių ir gretutinių teisių įstatymo 34 str.</a:t>
            </a:r>
          </a:p>
          <a:p>
            <a:pPr marL="360363" indent="0" algn="just">
              <a:buFontTx/>
              <a:buNone/>
              <a:defRPr/>
            </a:pPr>
            <a:endParaRPr lang="lt-LT" sz="2800" dirty="0"/>
          </a:p>
          <a:p>
            <a:pPr>
              <a:defRPr/>
            </a:pPr>
            <a:endParaRPr lang="lt-L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9F5BB48-3BA0-B4DB-AF49-66ED6B6F6113}"/>
              </a:ext>
            </a:extLst>
          </p:cNvPr>
          <p:cNvSpPr txBox="1"/>
          <p:nvPr/>
        </p:nvSpPr>
        <p:spPr>
          <a:xfrm>
            <a:off x="323528" y="1169152"/>
            <a:ext cx="8496944" cy="2062103"/>
          </a:xfrm>
          <a:prstGeom prst="rect">
            <a:avLst/>
          </a:prstGeom>
          <a:noFill/>
        </p:spPr>
        <p:txBody>
          <a:bodyPr wrap="square">
            <a:spAutoFit/>
          </a:bodyPr>
          <a:lstStyle/>
          <a:p>
            <a:pPr algn="ctr"/>
            <a: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t>I DALIS</a:t>
            </a:r>
            <a:b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br>
            <a:b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br>
            <a: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t>VAIZDO IR GARSO DOKUMENTŲ</a:t>
            </a:r>
            <a:b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br>
            <a: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t>VALDYMAS</a:t>
            </a:r>
            <a:endParaRPr lang="lt-LT" dirty="0"/>
          </a:p>
        </p:txBody>
      </p:sp>
    </p:spTree>
    <p:extLst>
      <p:ext uri="{BB962C8B-B14F-4D97-AF65-F5344CB8AC3E}">
        <p14:creationId xmlns:p14="http://schemas.microsoft.com/office/powerpoint/2010/main" val="42688128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Pavadinimas 1">
            <a:extLst>
              <a:ext uri="{FF2B5EF4-FFF2-40B4-BE49-F238E27FC236}">
                <a16:creationId xmlns:a16="http://schemas.microsoft.com/office/drawing/2014/main" id="{3CC4972B-8911-9A51-D184-5F5041D70420}"/>
              </a:ext>
            </a:extLst>
          </p:cNvPr>
          <p:cNvSpPr>
            <a:spLocks noGrp="1" noChangeArrowheads="1"/>
          </p:cNvSpPr>
          <p:nvPr>
            <p:ph type="title"/>
          </p:nvPr>
        </p:nvSpPr>
        <p:spPr/>
        <p:txBody>
          <a:bodyPr/>
          <a:lstStyle/>
          <a:p>
            <a:pPr marL="360363">
              <a:spcBef>
                <a:spcPct val="20000"/>
              </a:spcBef>
              <a:defRPr/>
            </a:pPr>
            <a:br>
              <a:rPr lang="lt-LT" altLang="lt-LT" sz="2800" b="1" dirty="0">
                <a:solidFill>
                  <a:srgbClr val="003399"/>
                </a:solidFill>
              </a:rPr>
            </a:br>
            <a:r>
              <a:rPr lang="lt-LT" altLang="lt-LT" sz="2800" b="1" dirty="0">
                <a:solidFill>
                  <a:srgbClr val="003399"/>
                </a:solidFill>
              </a:rPr>
              <a:t>Autorių asmeninės neturtinės teisės</a:t>
            </a:r>
            <a:br>
              <a:rPr lang="lt-LT" altLang="lt-LT" sz="2800" dirty="0">
                <a:solidFill>
                  <a:srgbClr val="003399"/>
                </a:solidFill>
                <a:effectLst>
                  <a:outerShdw blurRad="38100" dist="38100" dir="2700000" algn="tl">
                    <a:srgbClr val="000000">
                      <a:alpha val="43137"/>
                    </a:srgbClr>
                  </a:outerShdw>
                </a:effectLst>
                <a:ea typeface="+mn-ea"/>
                <a:cs typeface="+mn-cs"/>
              </a:rPr>
            </a:br>
            <a:endParaRPr lang="lt-LT" altLang="lt-LT" dirty="0"/>
          </a:p>
        </p:txBody>
      </p:sp>
      <p:sp>
        <p:nvSpPr>
          <p:cNvPr id="21507" name="Turinio vietos rezervavimo ženklas 2">
            <a:extLst>
              <a:ext uri="{FF2B5EF4-FFF2-40B4-BE49-F238E27FC236}">
                <a16:creationId xmlns:a16="http://schemas.microsoft.com/office/drawing/2014/main" id="{3FCBC436-A3DA-B920-519B-390822902645}"/>
              </a:ext>
            </a:extLst>
          </p:cNvPr>
          <p:cNvSpPr>
            <a:spLocks noGrp="1" noChangeArrowheads="1"/>
          </p:cNvSpPr>
          <p:nvPr>
            <p:ph idx="1"/>
          </p:nvPr>
        </p:nvSpPr>
        <p:spPr>
          <a:xfrm>
            <a:off x="457200" y="1600200"/>
            <a:ext cx="8229600" cy="4708525"/>
          </a:xfrm>
        </p:spPr>
        <p:txBody>
          <a:bodyPr/>
          <a:lstStyle/>
          <a:p>
            <a:pPr marL="360363" indent="0" algn="just">
              <a:buFontTx/>
              <a:buNone/>
              <a:defRPr/>
            </a:pPr>
            <a:r>
              <a:rPr lang="lt-LT" altLang="lt-LT" sz="2800" dirty="0"/>
              <a:t>1</a:t>
            </a:r>
            <a:r>
              <a:rPr lang="lt-LT" altLang="lt-LT" sz="2600" dirty="0"/>
              <a:t>. Kūrinio autorius, neatsižvelgiant į jo turtines teises, net ir tuo atveju, kai turtinės teisės perduotos kitam asmeniui, turi šias asmenines neturtines teises:</a:t>
            </a:r>
          </a:p>
          <a:p>
            <a:pPr marL="360363" indent="0" algn="just">
              <a:buFontTx/>
              <a:buNone/>
              <a:defRPr/>
            </a:pPr>
            <a:r>
              <a:rPr lang="lt-LT" altLang="lt-LT" sz="2600" dirty="0"/>
              <a:t>1) teisę reikalauti pripažinti kūrinio autorystę aiškiai nurodant autoriaus vardą ant visų išleidžiamo kūrinio egzempliorių, taip pat kitu įmanomu būdu viešai atliekant kūrinį (autorystės teisė);</a:t>
            </a:r>
          </a:p>
          <a:p>
            <a:pPr marL="360363" indent="0" algn="just">
              <a:buFontTx/>
              <a:buNone/>
              <a:defRPr/>
            </a:pPr>
            <a:endParaRPr lang="lt-LT" altLang="lt-LT" sz="2600" dirty="0"/>
          </a:p>
          <a:p>
            <a:pPr marL="360363" indent="0" algn="just">
              <a:buFontTx/>
              <a:buNone/>
              <a:defRPr/>
            </a:pPr>
            <a:endParaRPr lang="lt-LT" altLang="lt-LT" sz="2600" dirty="0"/>
          </a:p>
          <a:p>
            <a:pPr marL="0" indent="0">
              <a:buFontTx/>
              <a:buNone/>
              <a:defRPr/>
            </a:pPr>
            <a:r>
              <a:rPr lang="lt-LT" sz="1800" dirty="0">
                <a:solidFill>
                  <a:srgbClr val="003399"/>
                </a:solidFill>
              </a:rPr>
              <a:t>Lietuvos Respublikos autorių teisių ir gretutinių teisių įstatymo 14 str.</a:t>
            </a:r>
          </a:p>
          <a:p>
            <a:pPr>
              <a:defRPr/>
            </a:pPr>
            <a:endParaRPr lang="lt-LT" altLang="lt-LT"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Pavadinimas 1">
            <a:extLst>
              <a:ext uri="{FF2B5EF4-FFF2-40B4-BE49-F238E27FC236}">
                <a16:creationId xmlns:a16="http://schemas.microsoft.com/office/drawing/2014/main" id="{8AC5BB8E-8199-0EEC-C835-1B06C76DB47A}"/>
              </a:ext>
            </a:extLst>
          </p:cNvPr>
          <p:cNvSpPr>
            <a:spLocks noGrp="1" noChangeArrowheads="1"/>
          </p:cNvSpPr>
          <p:nvPr>
            <p:ph type="title"/>
          </p:nvPr>
        </p:nvSpPr>
        <p:spPr/>
        <p:txBody>
          <a:bodyPr/>
          <a:lstStyle/>
          <a:p>
            <a:r>
              <a:rPr lang="lt-LT" altLang="lt-LT" sz="2800" b="1" dirty="0">
                <a:solidFill>
                  <a:srgbClr val="003399"/>
                </a:solidFill>
              </a:rPr>
              <a:t>Autorių asmeninės neturtinės teisės</a:t>
            </a:r>
            <a:endParaRPr lang="lt-LT" altLang="lt-LT" dirty="0"/>
          </a:p>
        </p:txBody>
      </p:sp>
      <p:sp>
        <p:nvSpPr>
          <p:cNvPr id="23555" name="Turinio vietos rezervavimo ženklas 2">
            <a:extLst>
              <a:ext uri="{FF2B5EF4-FFF2-40B4-BE49-F238E27FC236}">
                <a16:creationId xmlns:a16="http://schemas.microsoft.com/office/drawing/2014/main" id="{84559D06-D4ED-4618-C698-9325C6B37F69}"/>
              </a:ext>
            </a:extLst>
          </p:cNvPr>
          <p:cNvSpPr>
            <a:spLocks noGrp="1" noChangeArrowheads="1"/>
          </p:cNvSpPr>
          <p:nvPr>
            <p:ph idx="1"/>
          </p:nvPr>
        </p:nvSpPr>
        <p:spPr/>
        <p:txBody>
          <a:bodyPr/>
          <a:lstStyle/>
          <a:p>
            <a:pPr marL="360363" indent="0" algn="just">
              <a:buFontTx/>
              <a:buNone/>
            </a:pPr>
            <a:r>
              <a:rPr lang="lt-LT" altLang="lt-LT" sz="2800" dirty="0"/>
              <a:t>2) teisę reikalauti, kad bet kokiu būdu naudojant kūrinį būtų nurodomas arba nebūtų nurodomas autoriaus vardas, arba būtų nurodomas autoriaus pseudonimas (teisė į autoriaus vardą);</a:t>
            </a:r>
          </a:p>
          <a:p>
            <a:pPr marL="360363" indent="0" algn="just">
              <a:buFontTx/>
              <a:buNone/>
            </a:pPr>
            <a:r>
              <a:rPr lang="lt-LT" altLang="lt-LT" sz="2800" dirty="0"/>
              <a:t>3) teisę prieštarauti dėl kūrinio ar jo pavadinimo bet kokio iškraipymo ar kitokio pakeitimo, taip pat dėl bet kokio kito kėsinimosi į kūrinį, galinčio pažeisti autoriaus garbę ar reputaciją (teisė į kūrinio neliečiamybę).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Pavadinimas 1">
            <a:extLst>
              <a:ext uri="{FF2B5EF4-FFF2-40B4-BE49-F238E27FC236}">
                <a16:creationId xmlns:a16="http://schemas.microsoft.com/office/drawing/2014/main" id="{48362F6F-6384-C5F8-8C7E-F6BF24BF5F0D}"/>
              </a:ext>
            </a:extLst>
          </p:cNvPr>
          <p:cNvSpPr>
            <a:spLocks noGrp="1" noChangeArrowheads="1"/>
          </p:cNvSpPr>
          <p:nvPr>
            <p:ph type="title"/>
          </p:nvPr>
        </p:nvSpPr>
        <p:spPr/>
        <p:txBody>
          <a:bodyPr/>
          <a:lstStyle/>
          <a:p>
            <a:pPr>
              <a:defRPr/>
            </a:pPr>
            <a:r>
              <a:rPr lang="lt-LT" altLang="lt-LT" sz="2800" b="1" dirty="0">
                <a:solidFill>
                  <a:srgbClr val="003399"/>
                </a:solidFill>
                <a:ea typeface="+mn-ea"/>
                <a:cs typeface="+mn-cs"/>
              </a:rPr>
              <a:t>Autorių turtinės teisės</a:t>
            </a:r>
            <a:endParaRPr lang="lt-LT" altLang="lt-LT" b="1" dirty="0"/>
          </a:p>
        </p:txBody>
      </p:sp>
      <p:sp>
        <p:nvSpPr>
          <p:cNvPr id="24579" name="Turinio vietos rezervavimo ženklas 2">
            <a:extLst>
              <a:ext uri="{FF2B5EF4-FFF2-40B4-BE49-F238E27FC236}">
                <a16:creationId xmlns:a16="http://schemas.microsoft.com/office/drawing/2014/main" id="{FA90F510-4D9A-51CC-0238-59A17271BC3C}"/>
              </a:ext>
            </a:extLst>
          </p:cNvPr>
          <p:cNvSpPr>
            <a:spLocks noGrp="1" noChangeArrowheads="1"/>
          </p:cNvSpPr>
          <p:nvPr>
            <p:ph idx="1"/>
          </p:nvPr>
        </p:nvSpPr>
        <p:spPr/>
        <p:txBody>
          <a:bodyPr/>
          <a:lstStyle/>
          <a:p>
            <a:pPr marL="360363" indent="0" algn="just">
              <a:buFontTx/>
              <a:buNone/>
              <a:defRPr/>
            </a:pPr>
            <a:r>
              <a:rPr lang="lt-LT" altLang="lt-LT" sz="2800" dirty="0"/>
              <a:t>1. Autorius turi išimtines teises leisti arba uždrausti šiuos veiksmus:</a:t>
            </a:r>
          </a:p>
          <a:p>
            <a:pPr marL="360363" indent="0" algn="just">
              <a:buFontTx/>
              <a:buNone/>
              <a:defRPr/>
            </a:pPr>
            <a:r>
              <a:rPr lang="lt-LT" altLang="lt-LT" sz="2800" dirty="0"/>
              <a:t>1) atgaminti kūrinį bet kokia forma ar būdu;</a:t>
            </a:r>
          </a:p>
          <a:p>
            <a:pPr marL="360363" indent="0" algn="just">
              <a:buFontTx/>
              <a:buNone/>
              <a:defRPr/>
            </a:pPr>
            <a:r>
              <a:rPr lang="lt-LT" altLang="lt-LT" sz="2800" dirty="0"/>
              <a:t>2) išleisti kūrinį;</a:t>
            </a:r>
          </a:p>
          <a:p>
            <a:pPr marL="360363" indent="0" algn="just">
              <a:buFontTx/>
              <a:buNone/>
              <a:defRPr/>
            </a:pPr>
            <a:r>
              <a:rPr lang="lt-LT" altLang="lt-LT" sz="2800" dirty="0"/>
              <a:t>3) versti kūrinį;</a:t>
            </a:r>
          </a:p>
          <a:p>
            <a:pPr marL="360363" indent="0" algn="just">
              <a:buFontTx/>
              <a:buNone/>
              <a:defRPr/>
            </a:pPr>
            <a:r>
              <a:rPr lang="lt-LT" altLang="lt-LT" sz="2800" dirty="0"/>
              <a:t>4) adaptuoti, aranžuoti, inscenizuoti ar kitaip perdirbti kūrinį;</a:t>
            </a:r>
          </a:p>
          <a:p>
            <a:pPr marL="360363" indent="0" algn="just">
              <a:buFontTx/>
              <a:buNone/>
              <a:defRPr/>
            </a:pPr>
            <a:endParaRPr lang="lt-LT" altLang="lt-LT" sz="2800" dirty="0"/>
          </a:p>
          <a:p>
            <a:pPr marL="0" indent="0">
              <a:buFontTx/>
              <a:buNone/>
              <a:defRPr/>
            </a:pPr>
            <a:r>
              <a:rPr lang="lt-LT" sz="1800" dirty="0">
                <a:solidFill>
                  <a:srgbClr val="003399"/>
                </a:solidFill>
              </a:rPr>
              <a:t>Lietuvos Respublikos autorių teisių ir gretutinių teisių įstatymo 15 str.</a:t>
            </a:r>
          </a:p>
          <a:p>
            <a:pPr marL="360363" indent="0" algn="just">
              <a:buFontTx/>
              <a:buNone/>
              <a:defRPr/>
            </a:pPr>
            <a:endParaRPr lang="lt-LT" altLang="lt-LT" sz="2800" dirty="0"/>
          </a:p>
          <a:p>
            <a:pPr>
              <a:defRPr/>
            </a:pPr>
            <a:endParaRPr lang="lt-LT" altLang="lt-LT"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Pavadinimas 1">
            <a:extLst>
              <a:ext uri="{FF2B5EF4-FFF2-40B4-BE49-F238E27FC236}">
                <a16:creationId xmlns:a16="http://schemas.microsoft.com/office/drawing/2014/main" id="{F5E3EFAB-3AE4-7A50-19A6-C7A67D0DB1A7}"/>
              </a:ext>
            </a:extLst>
          </p:cNvPr>
          <p:cNvSpPr>
            <a:spLocks noGrp="1" noChangeArrowheads="1"/>
          </p:cNvSpPr>
          <p:nvPr>
            <p:ph type="title"/>
          </p:nvPr>
        </p:nvSpPr>
        <p:spPr/>
        <p:txBody>
          <a:bodyPr/>
          <a:lstStyle/>
          <a:p>
            <a:r>
              <a:rPr lang="lt-LT" altLang="lt-LT" sz="2800" b="1" dirty="0">
                <a:solidFill>
                  <a:srgbClr val="003399"/>
                </a:solidFill>
              </a:rPr>
              <a:t>Autorių turtinės teisės</a:t>
            </a:r>
            <a:endParaRPr lang="lt-LT" altLang="lt-LT" dirty="0"/>
          </a:p>
        </p:txBody>
      </p:sp>
      <p:sp>
        <p:nvSpPr>
          <p:cNvPr id="25603" name="Turinio vietos rezervavimo ženklas 2">
            <a:extLst>
              <a:ext uri="{FF2B5EF4-FFF2-40B4-BE49-F238E27FC236}">
                <a16:creationId xmlns:a16="http://schemas.microsoft.com/office/drawing/2014/main" id="{9A685F97-13B8-CFA2-D7C3-A6545C8ECB86}"/>
              </a:ext>
            </a:extLst>
          </p:cNvPr>
          <p:cNvSpPr>
            <a:spLocks noGrp="1" noChangeArrowheads="1"/>
          </p:cNvSpPr>
          <p:nvPr>
            <p:ph idx="1"/>
          </p:nvPr>
        </p:nvSpPr>
        <p:spPr/>
        <p:txBody>
          <a:bodyPr/>
          <a:lstStyle/>
          <a:p>
            <a:pPr marL="360363" indent="0" algn="just">
              <a:buFontTx/>
              <a:buNone/>
              <a:defRPr/>
            </a:pPr>
            <a:r>
              <a:rPr lang="lt-LT" altLang="lt-LT" sz="2800" dirty="0"/>
              <a:t>5) </a:t>
            </a:r>
            <a:r>
              <a:rPr lang="lt-LT" altLang="lt-LT" sz="2800" dirty="0">
                <a:effectLst>
                  <a:outerShdw blurRad="38100" dist="38100" dir="2700000" algn="tl">
                    <a:srgbClr val="000000">
                      <a:alpha val="43137"/>
                    </a:srgbClr>
                  </a:outerShdw>
                </a:effectLst>
              </a:rPr>
              <a:t>platinti</a:t>
            </a:r>
            <a:r>
              <a:rPr lang="lt-LT" altLang="lt-LT" sz="2800" dirty="0"/>
              <a:t> kūrinio originalą ar jo kopijas parduodant, įskaitant viešą siūlymą juos pirkti ar tikslinę kūrinio originalo ar jo kopijų reklamą, skatinančią vartotojus juos įsigyti, taip pat nuomoti, teikti panaudai ar kitaip perduoti kūrinio originalą ar jo kopijas nuosavybėn arba valdyti, importuoti ar eksportuoti; </a:t>
            </a:r>
          </a:p>
          <a:p>
            <a:pPr marL="360363" indent="0" algn="just">
              <a:buFontTx/>
              <a:buNone/>
              <a:defRPr/>
            </a:pPr>
            <a:r>
              <a:rPr lang="lt-LT" altLang="lt-LT" sz="2800" dirty="0"/>
              <a:t>6) </a:t>
            </a:r>
            <a:r>
              <a:rPr lang="lt-LT" altLang="lt-LT" sz="2800" dirty="0">
                <a:effectLst>
                  <a:outerShdw blurRad="38100" dist="38100" dir="2700000" algn="tl">
                    <a:srgbClr val="000000">
                      <a:alpha val="43137"/>
                    </a:srgbClr>
                  </a:outerShdw>
                </a:effectLst>
              </a:rPr>
              <a:t>viešai rodyti </a:t>
            </a:r>
            <a:r>
              <a:rPr lang="lt-LT" altLang="lt-LT" sz="2800" dirty="0"/>
              <a:t>kūrinio originalą ar kopijas;</a:t>
            </a:r>
          </a:p>
          <a:p>
            <a:pPr>
              <a:defRPr/>
            </a:pPr>
            <a:endParaRPr lang="lt-LT" altLang="lt-LT"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Pavadinimas 1">
            <a:extLst>
              <a:ext uri="{FF2B5EF4-FFF2-40B4-BE49-F238E27FC236}">
                <a16:creationId xmlns:a16="http://schemas.microsoft.com/office/drawing/2014/main" id="{ABA07F78-80AA-4EF5-EEE2-2CA2FFF833A8}"/>
              </a:ext>
            </a:extLst>
          </p:cNvPr>
          <p:cNvSpPr>
            <a:spLocks noGrp="1" noChangeArrowheads="1"/>
          </p:cNvSpPr>
          <p:nvPr>
            <p:ph type="title"/>
          </p:nvPr>
        </p:nvSpPr>
        <p:spPr/>
        <p:txBody>
          <a:bodyPr/>
          <a:lstStyle/>
          <a:p>
            <a:r>
              <a:rPr lang="lt-LT" altLang="lt-LT" sz="2800" b="1" dirty="0">
                <a:solidFill>
                  <a:srgbClr val="003399"/>
                </a:solidFill>
              </a:rPr>
              <a:t>Autorių turtinės teisės</a:t>
            </a:r>
            <a:endParaRPr lang="lt-LT" altLang="lt-LT" dirty="0"/>
          </a:p>
        </p:txBody>
      </p:sp>
      <p:sp>
        <p:nvSpPr>
          <p:cNvPr id="3" name="Turinio vietos rezervavimo ženklas 2">
            <a:extLst>
              <a:ext uri="{FF2B5EF4-FFF2-40B4-BE49-F238E27FC236}">
                <a16:creationId xmlns:a16="http://schemas.microsoft.com/office/drawing/2014/main" id="{E53675F9-C889-A555-6238-C9516C5FED50}"/>
              </a:ext>
            </a:extLst>
          </p:cNvPr>
          <p:cNvSpPr>
            <a:spLocks noGrp="1"/>
          </p:cNvSpPr>
          <p:nvPr>
            <p:ph idx="1"/>
          </p:nvPr>
        </p:nvSpPr>
        <p:spPr/>
        <p:txBody>
          <a:bodyPr/>
          <a:lstStyle/>
          <a:p>
            <a:pPr marL="360363" indent="0" algn="just">
              <a:buFontTx/>
              <a:buNone/>
              <a:defRPr/>
            </a:pPr>
            <a:r>
              <a:rPr lang="lt-LT" sz="2800" dirty="0"/>
              <a:t>7) viešai atlikti kūrinį bet kokiais būdais ir priemonėmis;</a:t>
            </a:r>
          </a:p>
          <a:p>
            <a:pPr marL="360363" indent="0" algn="just">
              <a:buFontTx/>
              <a:buNone/>
              <a:defRPr/>
            </a:pPr>
            <a:r>
              <a:rPr lang="lt-LT" sz="2800" dirty="0"/>
              <a:t>8) transliuoti, retransliuoti ir kitaip </a:t>
            </a:r>
            <a:r>
              <a:rPr lang="lt-LT" sz="2800" dirty="0">
                <a:effectLst>
                  <a:outerShdw blurRad="38100" dist="38100" dir="2700000" algn="tl">
                    <a:srgbClr val="000000">
                      <a:alpha val="43137"/>
                    </a:srgbClr>
                  </a:outerShdw>
                </a:effectLst>
              </a:rPr>
              <a:t>viešai skelbti kūrinį, įskaitant jo padarymą viešai prieinamu kompiuterių tinklais (internete)</a:t>
            </a:r>
            <a:r>
              <a:rPr lang="lt-LT" sz="2800" dirty="0"/>
              <a:t>.</a:t>
            </a:r>
          </a:p>
          <a:p>
            <a:pPr>
              <a:defRPr/>
            </a:pPr>
            <a:endParaRPr lang="lt-LT"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B023AFDA-CB87-B11E-A650-300E90651769}"/>
              </a:ext>
            </a:extLst>
          </p:cNvPr>
          <p:cNvSpPr>
            <a:spLocks noGrp="1"/>
          </p:cNvSpPr>
          <p:nvPr>
            <p:ph type="title"/>
          </p:nvPr>
        </p:nvSpPr>
        <p:spPr/>
        <p:txBody>
          <a:bodyPr/>
          <a:lstStyle/>
          <a:p>
            <a:r>
              <a:rPr kumimoji="0" lang="lt-LT" altLang="lt-LT" sz="2800" b="1" i="0" u="none" strike="noStrike" kern="0" cap="none" spc="0" normalizeH="0" baseline="0" noProof="0" dirty="0">
                <a:ln>
                  <a:noFill/>
                </a:ln>
                <a:solidFill>
                  <a:srgbClr val="003399"/>
                </a:solidFill>
                <a:effectLst/>
                <a:uLnTx/>
                <a:uFillTx/>
                <a:latin typeface="Arial"/>
                <a:ea typeface="+mj-ea"/>
                <a:cs typeface="+mj-cs"/>
              </a:rPr>
              <a:t>Autorių turtinės teisės</a:t>
            </a:r>
            <a:endParaRPr lang="en-US" dirty="0"/>
          </a:p>
        </p:txBody>
      </p:sp>
      <p:sp>
        <p:nvSpPr>
          <p:cNvPr id="3" name="Turinio vietos rezervavimo ženklas 2">
            <a:extLst>
              <a:ext uri="{FF2B5EF4-FFF2-40B4-BE49-F238E27FC236}">
                <a16:creationId xmlns:a16="http://schemas.microsoft.com/office/drawing/2014/main" id="{89E53C86-F477-8CEC-6AB7-707E929C73C9}"/>
              </a:ext>
            </a:extLst>
          </p:cNvPr>
          <p:cNvSpPr>
            <a:spLocks noGrp="1"/>
          </p:cNvSpPr>
          <p:nvPr>
            <p:ph idx="1"/>
          </p:nvPr>
        </p:nvSpPr>
        <p:spPr/>
        <p:txBody>
          <a:bodyPr/>
          <a:lstStyle/>
          <a:p>
            <a:pPr marL="344488" indent="0" algn="just">
              <a:buNone/>
              <a:defRPr/>
            </a:pPr>
            <a:r>
              <a:rPr kumimoji="0" lang="lt-LT" sz="2800" b="0" i="0" u="none" strike="noStrike" kern="0" cap="none" spc="0" normalizeH="0" baseline="0" noProof="0" dirty="0">
                <a:ln>
                  <a:noFill/>
                </a:ln>
                <a:solidFill>
                  <a:srgbClr val="003399"/>
                </a:solidFill>
                <a:effectLst>
                  <a:outerShdw blurRad="38100" dist="38100" dir="2700000" algn="tl">
                    <a:srgbClr val="000000">
                      <a:alpha val="43137"/>
                    </a:srgbClr>
                  </a:outerShdw>
                </a:effectLst>
                <a:uLnTx/>
                <a:uFillTx/>
                <a:latin typeface="Arial"/>
                <a:ea typeface="+mn-ea"/>
                <a:cs typeface="+mn-cs"/>
              </a:rPr>
              <a:t>2. Bet koks kūrinio originalo ar jo kopijų panaudojimas be autoriaus, jo teisių perėmėjo ar jo tinkamai įgalioto asmens leidimo yra laikomas neteisėtu </a:t>
            </a:r>
            <a:r>
              <a:rPr kumimoji="0" lang="lt-LT" sz="2800" b="0" i="0" u="none" strike="noStrike" kern="0" cap="none" spc="0" normalizeH="0" baseline="0" noProof="0" dirty="0">
                <a:ln>
                  <a:noFill/>
                </a:ln>
                <a:solidFill>
                  <a:srgbClr val="003399"/>
                </a:solidFill>
                <a:uLnTx/>
                <a:uFillTx/>
                <a:latin typeface="Arial"/>
                <a:ea typeface="+mn-ea"/>
                <a:cs typeface="+mn-cs"/>
              </a:rPr>
              <a:t>(išskyrus šio Įstatymo numatytus atvejus)</a:t>
            </a:r>
            <a:r>
              <a:rPr kumimoji="0" lang="lt-LT" sz="2800" b="0" i="0" u="none" strike="noStrike" kern="0" cap="none" spc="0" normalizeH="0" baseline="0" noProof="0" dirty="0">
                <a:ln>
                  <a:noFill/>
                </a:ln>
                <a:solidFill>
                  <a:srgbClr val="003399"/>
                </a:solidFill>
                <a:effectLst>
                  <a:outerShdw blurRad="38100" dist="38100" dir="2700000" algn="tl">
                    <a:srgbClr val="000000">
                      <a:alpha val="43137"/>
                    </a:srgbClr>
                  </a:outerShdw>
                </a:effectLst>
                <a:uLnTx/>
                <a:uFillTx/>
                <a:latin typeface="Arial"/>
                <a:ea typeface="+mn-ea"/>
                <a:cs typeface="+mn-cs"/>
              </a:rPr>
              <a:t>. </a:t>
            </a:r>
            <a:endParaRPr lang="lt-LT" sz="2800" dirty="0"/>
          </a:p>
          <a:p>
            <a:pPr marL="344488" indent="0" algn="just">
              <a:buNone/>
            </a:pPr>
            <a:r>
              <a:rPr lang="lt-LT" sz="2800" dirty="0"/>
              <a:t>3. Autorius turi teisę gauti autorinį atlyginimą už kiekvieną kūrinio naudojimo būdą, susijusį su autorių turtinėmis teisėmis, nurodytomis šio straipsnio 1 dalyje.</a:t>
            </a:r>
            <a:endParaRPr lang="en-US" sz="2800" dirty="0"/>
          </a:p>
        </p:txBody>
      </p:sp>
    </p:spTree>
    <p:extLst>
      <p:ext uri="{BB962C8B-B14F-4D97-AF65-F5344CB8AC3E}">
        <p14:creationId xmlns:p14="http://schemas.microsoft.com/office/powerpoint/2010/main" val="36971519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Pavadinimas 1">
            <a:extLst>
              <a:ext uri="{FF2B5EF4-FFF2-40B4-BE49-F238E27FC236}">
                <a16:creationId xmlns:a16="http://schemas.microsoft.com/office/drawing/2014/main" id="{E010CDB1-44A8-D31D-A89F-BF666296D171}"/>
              </a:ext>
            </a:extLst>
          </p:cNvPr>
          <p:cNvSpPr>
            <a:spLocks noGrp="1" noChangeArrowheads="1"/>
          </p:cNvSpPr>
          <p:nvPr>
            <p:ph type="title"/>
          </p:nvPr>
        </p:nvSpPr>
        <p:spPr/>
        <p:txBody>
          <a:bodyPr/>
          <a:lstStyle/>
          <a:p>
            <a:pPr>
              <a:defRPr/>
            </a:pPr>
            <a:r>
              <a:rPr lang="lt-LT" altLang="lt-LT" sz="2800" b="1" dirty="0">
                <a:solidFill>
                  <a:srgbClr val="003399"/>
                </a:solidFill>
                <a:ea typeface="+mn-ea"/>
                <a:cs typeface="+mn-cs"/>
              </a:rPr>
              <a:t>Autorių teisės į kūrinius, sukurtus atliekant tarnybines pareigas ar darbo funkcijas</a:t>
            </a:r>
            <a:endParaRPr lang="lt-LT" altLang="lt-LT" b="1" dirty="0"/>
          </a:p>
        </p:txBody>
      </p:sp>
      <p:sp>
        <p:nvSpPr>
          <p:cNvPr id="23555" name="Turinio vietos rezervavimo ženklas 2">
            <a:extLst>
              <a:ext uri="{FF2B5EF4-FFF2-40B4-BE49-F238E27FC236}">
                <a16:creationId xmlns:a16="http://schemas.microsoft.com/office/drawing/2014/main" id="{0071CC9E-E26C-B283-605F-6D29C8AE5ADB}"/>
              </a:ext>
            </a:extLst>
          </p:cNvPr>
          <p:cNvSpPr>
            <a:spLocks noGrp="1" noChangeArrowheads="1"/>
          </p:cNvSpPr>
          <p:nvPr>
            <p:ph idx="1"/>
          </p:nvPr>
        </p:nvSpPr>
        <p:spPr/>
        <p:txBody>
          <a:bodyPr/>
          <a:lstStyle/>
          <a:p>
            <a:pPr marL="360363" indent="0" algn="just">
              <a:buFontTx/>
              <a:buNone/>
              <a:defRPr/>
            </a:pPr>
            <a:r>
              <a:rPr lang="lt-LT" altLang="lt-LT" sz="2800" dirty="0"/>
              <a:t>1. Kūrinio, sukurto atliekant tarnybines pareigas ar darbo funkcijas, autorius yra fizinis asmuo ar fizinių asmenų grupė, sukūrę kūrinį.</a:t>
            </a:r>
          </a:p>
          <a:p>
            <a:pPr marL="360363" indent="0" algn="just">
              <a:buFontTx/>
              <a:buNone/>
              <a:defRPr/>
            </a:pPr>
            <a:r>
              <a:rPr lang="lt-LT" altLang="lt-LT" sz="2800" dirty="0"/>
              <a:t>2. Turtinės autorių teisės į kūrinį, kurį sukūrė darbuotojas atlikdamas tarnybines pareigas ar darbo funkcijas, išskyrus kompiuterių programas, </a:t>
            </a:r>
            <a:r>
              <a:rPr lang="lt-LT" altLang="lt-LT" sz="2800" dirty="0">
                <a:solidFill>
                  <a:srgbClr val="990099"/>
                </a:solidFill>
                <a:effectLst>
                  <a:outerShdw blurRad="38100" dist="38100" dir="2700000" algn="tl">
                    <a:srgbClr val="000000">
                      <a:alpha val="43137"/>
                    </a:srgbClr>
                  </a:outerShdw>
                </a:effectLst>
              </a:rPr>
              <a:t>5 metams pereina darbdaviui, jeigu kitaip nenustatyta sutartyje.</a:t>
            </a:r>
          </a:p>
          <a:p>
            <a:pPr marL="360363" indent="0" algn="just">
              <a:buFontTx/>
              <a:buNone/>
              <a:defRPr/>
            </a:pPr>
            <a:endParaRPr lang="lt-LT" altLang="lt-LT" sz="2800" dirty="0">
              <a:solidFill>
                <a:srgbClr val="990099"/>
              </a:solidFill>
              <a:effectLst>
                <a:outerShdw blurRad="38100" dist="38100" dir="2700000" algn="tl">
                  <a:srgbClr val="000000">
                    <a:alpha val="43137"/>
                  </a:srgbClr>
                </a:outerShdw>
              </a:effectLst>
            </a:endParaRPr>
          </a:p>
          <a:p>
            <a:pPr marL="0" indent="0">
              <a:buFontTx/>
              <a:buNone/>
              <a:defRPr/>
            </a:pPr>
            <a:r>
              <a:rPr lang="lt-LT" sz="1800" dirty="0">
                <a:solidFill>
                  <a:srgbClr val="003399"/>
                </a:solidFill>
              </a:rPr>
              <a:t>Lietuvos Respublikos autorių teisių ir gretutinių teisių įstatymo 9 str.</a:t>
            </a:r>
          </a:p>
          <a:p>
            <a:pPr marL="360363" indent="0" algn="just">
              <a:buFontTx/>
              <a:buNone/>
              <a:defRPr/>
            </a:pPr>
            <a:endParaRPr lang="lt-LT" altLang="lt-LT" sz="2800" dirty="0">
              <a:solidFill>
                <a:srgbClr val="990099"/>
              </a:solidFill>
              <a:effectLst>
                <a:outerShdw blurRad="38100" dist="38100" dir="2700000" algn="tl">
                  <a:srgbClr val="000000">
                    <a:alpha val="43137"/>
                  </a:srgbClr>
                </a:outerShdw>
              </a:effectLst>
            </a:endParaRPr>
          </a:p>
          <a:p>
            <a:pPr>
              <a:defRPr/>
            </a:pPr>
            <a:endParaRPr lang="lt-LT" altLang="lt-LT" dirty="0"/>
          </a:p>
          <a:p>
            <a:pPr>
              <a:defRPr/>
            </a:pPr>
            <a:endParaRPr lang="lt-LT" altLang="lt-LT" dirty="0"/>
          </a:p>
        </p:txBody>
      </p:sp>
    </p:spTree>
    <p:extLst>
      <p:ext uri="{BB962C8B-B14F-4D97-AF65-F5344CB8AC3E}">
        <p14:creationId xmlns:p14="http://schemas.microsoft.com/office/powerpoint/2010/main" val="30444281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3C908C9-1373-ED42-B053-2263D8FACB15}"/>
              </a:ext>
            </a:extLst>
          </p:cNvPr>
          <p:cNvSpPr>
            <a:spLocks noGrp="1"/>
          </p:cNvSpPr>
          <p:nvPr>
            <p:ph type="title"/>
          </p:nvPr>
        </p:nvSpPr>
        <p:spPr/>
        <p:txBody>
          <a:bodyPr/>
          <a:lstStyle/>
          <a:p>
            <a:r>
              <a:rPr lang="lt-LT" sz="2800" b="1" dirty="0"/>
              <a:t>Autorių turtinių teisių perdavimas</a:t>
            </a:r>
            <a:endParaRPr lang="en-US" sz="2800" b="1" dirty="0"/>
          </a:p>
        </p:txBody>
      </p:sp>
      <p:sp>
        <p:nvSpPr>
          <p:cNvPr id="3" name="Turinio vietos rezervavimo ženklas 2">
            <a:extLst>
              <a:ext uri="{FF2B5EF4-FFF2-40B4-BE49-F238E27FC236}">
                <a16:creationId xmlns:a16="http://schemas.microsoft.com/office/drawing/2014/main" id="{1F699C5E-DCE9-0C77-4634-24BEB3E33909}"/>
              </a:ext>
            </a:extLst>
          </p:cNvPr>
          <p:cNvSpPr>
            <a:spLocks noGrp="1"/>
          </p:cNvSpPr>
          <p:nvPr>
            <p:ph idx="1"/>
          </p:nvPr>
        </p:nvSpPr>
        <p:spPr/>
        <p:txBody>
          <a:bodyPr/>
          <a:lstStyle/>
          <a:p>
            <a:pPr marL="344488" indent="0" algn="just">
              <a:buNone/>
            </a:pPr>
            <a:r>
              <a:rPr lang="lt-LT" sz="2800" dirty="0"/>
              <a:t>1. Autorių turtinės teisės gali būti perduodamos sutartimi, paveldėjimo tvarka ir kita įstatymų nustatyta tvarka.</a:t>
            </a:r>
          </a:p>
          <a:p>
            <a:pPr marL="344488" indent="0" algn="just">
              <a:buNone/>
            </a:pPr>
            <a:r>
              <a:rPr lang="lt-LT" sz="2800" dirty="0"/>
              <a:t>2. Autorių turtinių teisių perdavimas gali būti visiškas arba dalinis, atlygintinis arba neatlygintinis.</a:t>
            </a:r>
          </a:p>
          <a:p>
            <a:pPr marL="344488" indent="0" algn="just">
              <a:buNone/>
            </a:pPr>
            <a:endParaRPr lang="lt-LT" sz="2800" dirty="0"/>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lt-LT" sz="1800" b="0" i="0" u="none" strike="noStrike" kern="0" cap="none" spc="0" normalizeH="0" baseline="0" noProof="0" dirty="0">
                <a:ln>
                  <a:noFill/>
                </a:ln>
                <a:solidFill>
                  <a:srgbClr val="003399"/>
                </a:solidFill>
                <a:effectLst/>
                <a:uLnTx/>
                <a:uFillTx/>
                <a:latin typeface="Arial"/>
                <a:ea typeface="+mn-ea"/>
                <a:cs typeface="+mn-cs"/>
              </a:rPr>
              <a:t>Lietuvos Respublikos autorių teisių ir gretutinių teisių įstatymo </a:t>
            </a:r>
            <a:r>
              <a:rPr kumimoji="0" lang="en-US" sz="1800" b="0" i="0" u="none" strike="noStrike" kern="0" cap="none" spc="0" normalizeH="0" baseline="0" noProof="0" dirty="0">
                <a:ln>
                  <a:noFill/>
                </a:ln>
                <a:solidFill>
                  <a:srgbClr val="003399"/>
                </a:solidFill>
                <a:effectLst/>
                <a:uLnTx/>
                <a:uFillTx/>
                <a:latin typeface="Arial"/>
                <a:ea typeface="+mn-ea"/>
                <a:cs typeface="+mn-cs"/>
              </a:rPr>
              <a:t>38</a:t>
            </a:r>
            <a:r>
              <a:rPr kumimoji="0" lang="lt-LT" sz="1800" b="0" i="0" u="none" strike="noStrike" kern="0" cap="none" spc="0" normalizeH="0" baseline="0" noProof="0" dirty="0">
                <a:ln>
                  <a:noFill/>
                </a:ln>
                <a:solidFill>
                  <a:srgbClr val="003399"/>
                </a:solidFill>
                <a:effectLst/>
                <a:uLnTx/>
                <a:uFillTx/>
                <a:latin typeface="Arial"/>
                <a:ea typeface="+mn-ea"/>
                <a:cs typeface="+mn-cs"/>
              </a:rPr>
              <a:t> str.</a:t>
            </a:r>
          </a:p>
          <a:p>
            <a:pPr marL="344488" indent="0" algn="just">
              <a:buNone/>
            </a:pPr>
            <a:endParaRPr lang="lt-LT" sz="2800" dirty="0"/>
          </a:p>
        </p:txBody>
      </p:sp>
    </p:spTree>
    <p:extLst>
      <p:ext uri="{BB962C8B-B14F-4D97-AF65-F5344CB8AC3E}">
        <p14:creationId xmlns:p14="http://schemas.microsoft.com/office/powerpoint/2010/main" val="32668338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Pavadinimas 1">
            <a:extLst>
              <a:ext uri="{FF2B5EF4-FFF2-40B4-BE49-F238E27FC236}">
                <a16:creationId xmlns:a16="http://schemas.microsoft.com/office/drawing/2014/main" id="{613C5721-ED00-2C86-241D-F2EC0F4D8299}"/>
              </a:ext>
            </a:extLst>
          </p:cNvPr>
          <p:cNvSpPr>
            <a:spLocks noGrp="1" noChangeArrowheads="1"/>
          </p:cNvSpPr>
          <p:nvPr>
            <p:ph type="title"/>
          </p:nvPr>
        </p:nvSpPr>
        <p:spPr/>
        <p:txBody>
          <a:bodyPr/>
          <a:lstStyle/>
          <a:p>
            <a:r>
              <a:rPr lang="lt-LT" altLang="lt-LT" sz="2600" b="1" dirty="0"/>
              <a:t>Lietuvos Respublikos autorių teisių ir gretutinių teisių įstatymo įgyvendinimo praktiniai</a:t>
            </a:r>
            <a:r>
              <a:rPr lang="en-US" altLang="lt-LT" sz="2600" b="1" dirty="0"/>
              <a:t> </a:t>
            </a:r>
            <a:r>
              <a:rPr lang="lt-LT" altLang="lt-LT" sz="2600" b="1" dirty="0"/>
              <a:t>aspektai</a:t>
            </a:r>
          </a:p>
        </p:txBody>
      </p:sp>
      <p:sp>
        <p:nvSpPr>
          <p:cNvPr id="37891" name="Turinio vietos rezervavimo ženklas 2">
            <a:extLst>
              <a:ext uri="{FF2B5EF4-FFF2-40B4-BE49-F238E27FC236}">
                <a16:creationId xmlns:a16="http://schemas.microsoft.com/office/drawing/2014/main" id="{E18B4560-2375-3F11-D936-E7836DEEFCC6}"/>
              </a:ext>
            </a:extLst>
          </p:cNvPr>
          <p:cNvSpPr>
            <a:spLocks noGrp="1" noChangeArrowheads="1"/>
          </p:cNvSpPr>
          <p:nvPr>
            <p:ph idx="1"/>
          </p:nvPr>
        </p:nvSpPr>
        <p:spPr/>
        <p:txBody>
          <a:bodyPr/>
          <a:lstStyle/>
          <a:p>
            <a:pPr algn="just"/>
            <a:r>
              <a:rPr lang="lt-LT" altLang="lt-LT" sz="2800" dirty="0"/>
              <a:t>Įstaigos darbuotojo pareigybės aprašyme nustatoma fotografijų ar audiovizualinių kūrinių rengim</a:t>
            </a:r>
            <a:r>
              <a:rPr lang="en-US" altLang="lt-LT" sz="2800" dirty="0"/>
              <a:t>o</a:t>
            </a:r>
            <a:r>
              <a:rPr lang="lt-LT" altLang="lt-LT" sz="2800" dirty="0"/>
              <a:t> funkcija bei aptarti išimtinių autorių turtinių teisių į kūrinį perdavimo įstaigai k</a:t>
            </a:r>
            <a:r>
              <a:rPr lang="en-US" altLang="lt-LT" sz="2800" dirty="0"/>
              <a:t>l</a:t>
            </a:r>
            <a:r>
              <a:rPr lang="lt-LT" altLang="lt-LT" sz="2800" dirty="0"/>
              <a:t>ausimai. </a:t>
            </a:r>
            <a:endParaRPr lang="en-US" altLang="lt-LT" sz="2800" dirty="0"/>
          </a:p>
          <a:p>
            <a:pPr algn="just"/>
            <a:r>
              <a:rPr lang="lt-LT" altLang="lt-LT" sz="2800" dirty="0"/>
              <a:t>Sudarant sutartis ne su įstaigos darbuotojais dėl fotografijų ar audiovizualinių kūrinių gamybos turi būti aptarti visi išimtinių autorių turtinių teisių aspektai vadovaujantis Autorių teisių ir gretutinių teisių įstatymo </a:t>
            </a:r>
            <a:r>
              <a:rPr lang="en-US" altLang="lt-LT" sz="2800" dirty="0"/>
              <a:t>15 str</a:t>
            </a:r>
            <a:r>
              <a:rPr lang="lt-LT" altLang="lt-LT" sz="2800" dirty="0"/>
              <a:t>.</a:t>
            </a:r>
          </a:p>
          <a:p>
            <a:pPr algn="just"/>
            <a:endParaRPr lang="en-US" altLang="lt-LT" sz="2800" dirty="0"/>
          </a:p>
        </p:txBody>
      </p:sp>
    </p:spTree>
    <p:extLst>
      <p:ext uri="{BB962C8B-B14F-4D97-AF65-F5344CB8AC3E}">
        <p14:creationId xmlns:p14="http://schemas.microsoft.com/office/powerpoint/2010/main" val="32769673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Pavadinimas 1">
            <a:extLst>
              <a:ext uri="{FF2B5EF4-FFF2-40B4-BE49-F238E27FC236}">
                <a16:creationId xmlns:a16="http://schemas.microsoft.com/office/drawing/2014/main" id="{D1EFFF83-5E50-8D84-58AD-CF2D76B4D01A}"/>
              </a:ext>
            </a:extLst>
          </p:cNvPr>
          <p:cNvSpPr>
            <a:spLocks noGrp="1" noChangeArrowheads="1"/>
          </p:cNvSpPr>
          <p:nvPr>
            <p:ph type="title"/>
          </p:nvPr>
        </p:nvSpPr>
        <p:spPr/>
        <p:txBody>
          <a:bodyPr/>
          <a:lstStyle/>
          <a:p>
            <a:r>
              <a:rPr lang="lt-LT" altLang="lt-LT" sz="2600" b="1" dirty="0">
                <a:solidFill>
                  <a:srgbClr val="003399"/>
                </a:solidFill>
              </a:rPr>
              <a:t>Lietuvos Respublikos autorių teisių ir gretutinių teisių įstatymo įgyvendinimo praktiniai</a:t>
            </a:r>
            <a:r>
              <a:rPr lang="en-US" altLang="lt-LT" sz="2600" b="1" dirty="0">
                <a:solidFill>
                  <a:srgbClr val="003399"/>
                </a:solidFill>
              </a:rPr>
              <a:t> </a:t>
            </a:r>
            <a:r>
              <a:rPr lang="lt-LT" altLang="lt-LT" sz="2600" b="1" dirty="0">
                <a:solidFill>
                  <a:srgbClr val="003399"/>
                </a:solidFill>
              </a:rPr>
              <a:t>aspektai</a:t>
            </a:r>
            <a:endParaRPr lang="en-US" altLang="lt-LT" dirty="0"/>
          </a:p>
        </p:txBody>
      </p:sp>
      <p:sp>
        <p:nvSpPr>
          <p:cNvPr id="38915" name="Turinio vietos rezervavimo ženklas 2">
            <a:extLst>
              <a:ext uri="{FF2B5EF4-FFF2-40B4-BE49-F238E27FC236}">
                <a16:creationId xmlns:a16="http://schemas.microsoft.com/office/drawing/2014/main" id="{5F5CF8C6-A2AE-66F9-F0EF-2DF513ED980D}"/>
              </a:ext>
            </a:extLst>
          </p:cNvPr>
          <p:cNvSpPr>
            <a:spLocks noGrp="1" noChangeArrowheads="1"/>
          </p:cNvSpPr>
          <p:nvPr>
            <p:ph idx="1"/>
          </p:nvPr>
        </p:nvSpPr>
        <p:spPr/>
        <p:txBody>
          <a:bodyPr/>
          <a:lstStyle/>
          <a:p>
            <a:pPr algn="just"/>
            <a:r>
              <a:rPr lang="lt-LT" altLang="lt-LT" sz="2800" dirty="0"/>
              <a:t>Viešinant fotografijas ar audiovizualinius kūrinius</a:t>
            </a:r>
            <a:r>
              <a:rPr lang="en-US" altLang="lt-LT" sz="2800" dirty="0"/>
              <a:t>, </a:t>
            </a:r>
            <a:r>
              <a:rPr lang="lt-LT" altLang="lt-LT" sz="2800" dirty="0"/>
              <a:t>nepriklausomai</a:t>
            </a:r>
            <a:r>
              <a:rPr lang="en-US" altLang="lt-LT" sz="2800" dirty="0"/>
              <a:t> </a:t>
            </a:r>
            <a:r>
              <a:rPr lang="lt-LT" altLang="lt-LT" sz="2800" dirty="0"/>
              <a:t>nuo</a:t>
            </a:r>
            <a:r>
              <a:rPr lang="en-US" altLang="lt-LT" sz="2800" dirty="0"/>
              <a:t> vie</a:t>
            </a:r>
            <a:r>
              <a:rPr lang="lt-LT" altLang="lt-LT" sz="2800" dirty="0"/>
              <a:t>šinimo</a:t>
            </a:r>
            <a:r>
              <a:rPr lang="en-US" altLang="lt-LT" sz="2800" dirty="0"/>
              <a:t> b</a:t>
            </a:r>
            <a:r>
              <a:rPr lang="lt-LT" altLang="lt-LT" sz="2800" dirty="0"/>
              <a:t>ū</a:t>
            </a:r>
            <a:r>
              <a:rPr lang="en-US" altLang="lt-LT" sz="2800" dirty="0"/>
              <a:t>do</a:t>
            </a:r>
            <a:r>
              <a:rPr lang="lt-LT" altLang="lt-LT" sz="2800" dirty="0"/>
              <a:t>, pvz., parodose, įstaigos interneto svetainėje ar socialiniuose tinkluose, visais atvejais  privaloma nurodyti kūrinio autorių. </a:t>
            </a:r>
          </a:p>
          <a:p>
            <a:pPr algn="just"/>
            <a:endParaRPr lang="lt-LT" altLang="lt-LT" sz="2800" dirty="0"/>
          </a:p>
          <a:p>
            <a:pPr algn="just"/>
            <a:endParaRPr lang="lt-LT" altLang="lt-LT" sz="2800" dirty="0"/>
          </a:p>
          <a:p>
            <a:pPr marL="0" indent="0" algn="just">
              <a:buNone/>
            </a:pPr>
            <a:endParaRPr lang="lt-LT" altLang="lt-LT" sz="1800" dirty="0"/>
          </a:p>
          <a:p>
            <a:endParaRPr lang="en-US" altLang="lt-LT" dirty="0"/>
          </a:p>
        </p:txBody>
      </p:sp>
    </p:spTree>
    <p:extLst>
      <p:ext uri="{BB962C8B-B14F-4D97-AF65-F5344CB8AC3E}">
        <p14:creationId xmlns:p14="http://schemas.microsoft.com/office/powerpoint/2010/main" val="2071801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Pavadinimas 1">
            <a:extLst>
              <a:ext uri="{FF2B5EF4-FFF2-40B4-BE49-F238E27FC236}">
                <a16:creationId xmlns:a16="http://schemas.microsoft.com/office/drawing/2014/main" id="{0505EFA5-1626-A8DC-2F5F-661B20436012}"/>
              </a:ext>
            </a:extLst>
          </p:cNvPr>
          <p:cNvSpPr>
            <a:spLocks noGrp="1" noChangeArrowheads="1"/>
          </p:cNvSpPr>
          <p:nvPr>
            <p:ph type="title"/>
          </p:nvPr>
        </p:nvSpPr>
        <p:spPr/>
        <p:txBody>
          <a:bodyPr/>
          <a:lstStyle/>
          <a:p>
            <a:r>
              <a:rPr lang="pt-BR" altLang="lt-LT" sz="2800" b="1" dirty="0">
                <a:solidFill>
                  <a:srgbClr val="003399"/>
                </a:solidFill>
              </a:rPr>
              <a:t>Vaizdo ir</a:t>
            </a:r>
            <a:r>
              <a:rPr lang="lt-LT" altLang="lt-LT" sz="2800" b="1" dirty="0">
                <a:solidFill>
                  <a:srgbClr val="003399"/>
                </a:solidFill>
              </a:rPr>
              <a:t> </a:t>
            </a:r>
            <a:r>
              <a:rPr lang="pt-BR" altLang="lt-LT" sz="2800" b="1" dirty="0">
                <a:solidFill>
                  <a:srgbClr val="003399"/>
                </a:solidFill>
              </a:rPr>
              <a:t>garso dokument</a:t>
            </a:r>
            <a:r>
              <a:rPr lang="lt-LT" altLang="lt-LT" sz="2800" b="1" dirty="0">
                <a:solidFill>
                  <a:srgbClr val="003399"/>
                </a:solidFill>
              </a:rPr>
              <a:t>ų</a:t>
            </a:r>
            <a:r>
              <a:rPr lang="pt-BR" altLang="lt-LT" sz="2800" b="1" dirty="0">
                <a:solidFill>
                  <a:srgbClr val="003399"/>
                </a:solidFill>
              </a:rPr>
              <a:t> </a:t>
            </a:r>
            <a:r>
              <a:rPr lang="lt-LT" altLang="lt-LT" sz="2800" b="1" dirty="0">
                <a:solidFill>
                  <a:srgbClr val="003399"/>
                </a:solidFill>
              </a:rPr>
              <a:t>sąvoka</a:t>
            </a:r>
            <a:endParaRPr lang="lt-LT" altLang="lt-LT" dirty="0"/>
          </a:p>
        </p:txBody>
      </p:sp>
      <p:sp>
        <p:nvSpPr>
          <p:cNvPr id="8195" name="Turinio vietos rezervavimo ženklas 2">
            <a:extLst>
              <a:ext uri="{FF2B5EF4-FFF2-40B4-BE49-F238E27FC236}">
                <a16:creationId xmlns:a16="http://schemas.microsoft.com/office/drawing/2014/main" id="{4B71F36E-A344-61EA-CCBA-9D054198B9EA}"/>
              </a:ext>
            </a:extLst>
          </p:cNvPr>
          <p:cNvSpPr>
            <a:spLocks noGrp="1" noChangeArrowheads="1"/>
          </p:cNvSpPr>
          <p:nvPr>
            <p:ph idx="1"/>
          </p:nvPr>
        </p:nvSpPr>
        <p:spPr/>
        <p:txBody>
          <a:bodyPr/>
          <a:lstStyle/>
          <a:p>
            <a:pPr algn="just">
              <a:defRPr/>
            </a:pPr>
            <a:r>
              <a:rPr lang="lt-LT" altLang="lt-LT" sz="2800" b="1" dirty="0">
                <a:solidFill>
                  <a:srgbClr val="003399"/>
                </a:solidFill>
              </a:rPr>
              <a:t>Vaizdo ir (ar) garso dokumentas </a:t>
            </a:r>
            <a:r>
              <a:rPr lang="lt-LT" altLang="lt-LT" sz="2800" dirty="0">
                <a:solidFill>
                  <a:srgbClr val="003399"/>
                </a:solidFill>
              </a:rPr>
              <a:t>– užfiksuotas vaizdas (judantis ar statinis) ir (ar) garsas, nepaisant jų užfiksavimo fizinio pagrindo ir įrašymo (užfiksavimo) būdo (pvz.: filmas, garso įrašas, fotodokumentas).</a:t>
            </a:r>
          </a:p>
          <a:p>
            <a:pPr marL="0" indent="0">
              <a:buFontTx/>
              <a:buNone/>
              <a:defRPr/>
            </a:pPr>
            <a:endParaRPr lang="lt-LT" altLang="lt-LT" sz="1800" dirty="0"/>
          </a:p>
          <a:p>
            <a:pPr marL="0" indent="0">
              <a:buFontTx/>
              <a:buNone/>
              <a:defRPr/>
            </a:pPr>
            <a:endParaRPr lang="lt-LT" altLang="lt-LT" sz="1800" dirty="0"/>
          </a:p>
          <a:p>
            <a:pPr marL="0" indent="0">
              <a:buFontTx/>
              <a:buNone/>
              <a:defRPr/>
            </a:pPr>
            <a:endParaRPr lang="lt-LT" altLang="lt-LT" sz="1800" dirty="0"/>
          </a:p>
          <a:p>
            <a:pPr marL="0" indent="0">
              <a:buFontTx/>
              <a:buNone/>
              <a:defRPr/>
            </a:pPr>
            <a:endParaRPr lang="lt-LT" altLang="lt-LT" sz="1800" dirty="0"/>
          </a:p>
          <a:p>
            <a:pPr marL="0" indent="0">
              <a:buFontTx/>
              <a:buNone/>
              <a:defRPr/>
            </a:pPr>
            <a:r>
              <a:rPr lang="lt-LT" altLang="lt-LT" sz="1800" dirty="0"/>
              <a:t>Dokumentų rengimo taisyklių 4.7 pp. (Lietuvos vyriausiojo archyvaro 2019 m. rugpjūčio 30 d. įsakymo Nr. VE-41 redakcija)</a:t>
            </a:r>
          </a:p>
          <a:p>
            <a:pPr marL="0" indent="0">
              <a:buFontTx/>
              <a:buNone/>
              <a:defRPr/>
            </a:pPr>
            <a:endParaRPr lang="lt-LT" altLang="lt-LT"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Pavadinimas 1">
            <a:extLst>
              <a:ext uri="{FF2B5EF4-FFF2-40B4-BE49-F238E27FC236}">
                <a16:creationId xmlns:a16="http://schemas.microsoft.com/office/drawing/2014/main" id="{ED7AACD5-271E-D569-0880-0170E21BEBCD}"/>
              </a:ext>
            </a:extLst>
          </p:cNvPr>
          <p:cNvSpPr>
            <a:spLocks noGrp="1" noChangeArrowheads="1"/>
          </p:cNvSpPr>
          <p:nvPr>
            <p:ph type="title"/>
          </p:nvPr>
        </p:nvSpPr>
        <p:spPr/>
        <p:txBody>
          <a:bodyPr/>
          <a:lstStyle/>
          <a:p>
            <a:r>
              <a:rPr lang="lt-LT" altLang="lt-LT" sz="2800" b="1" dirty="0"/>
              <a:t>Įstaigos veiklos vaizdo ir garso dokumentų rengimas</a:t>
            </a:r>
          </a:p>
        </p:txBody>
      </p:sp>
      <p:sp>
        <p:nvSpPr>
          <p:cNvPr id="3" name="Turinio vietos rezervavimo ženklas 2">
            <a:extLst>
              <a:ext uri="{FF2B5EF4-FFF2-40B4-BE49-F238E27FC236}">
                <a16:creationId xmlns:a16="http://schemas.microsoft.com/office/drawing/2014/main" id="{202703F4-AEEF-4A0D-835E-C2844FFED09B}"/>
              </a:ext>
            </a:extLst>
          </p:cNvPr>
          <p:cNvSpPr>
            <a:spLocks noGrp="1"/>
          </p:cNvSpPr>
          <p:nvPr>
            <p:ph idx="1"/>
          </p:nvPr>
        </p:nvSpPr>
        <p:spPr/>
        <p:txBody>
          <a:bodyPr/>
          <a:lstStyle/>
          <a:p>
            <a:pPr algn="just">
              <a:defRPr/>
            </a:pPr>
            <a:r>
              <a:rPr lang="lt-LT" sz="2800" dirty="0"/>
              <a:t>Vaizdo ir (ar) garso dokumentų, kurie nėra autorių teisių objektai, rengimas turi atitikti </a:t>
            </a:r>
            <a:r>
              <a:rPr lang="lt-LT" sz="2800" dirty="0">
                <a:effectLst>
                  <a:outerShdw blurRad="38100" dist="38100" dir="2700000" algn="tl">
                    <a:srgbClr val="000000">
                      <a:alpha val="43137"/>
                    </a:srgbClr>
                  </a:outerShdw>
                </a:effectLst>
              </a:rPr>
              <a:t>Dokumentų rengimo taisyklių,</a:t>
            </a:r>
            <a:r>
              <a:rPr lang="lt-LT" sz="2800" dirty="0"/>
              <a:t> patvirtintų Lietuvos vyriausiojo archyvaro 2011 m. liepos 4 d. įsakymu Nr. V-117 „Dėl Dokumentų rengimo taisyklių patvirtinimo“ reikalavimus (Lietuvos vyriausiojo archyvaro 2019 m. rugpjūčio 30 d. įsakymo Nr. VE-41 redakcija).</a:t>
            </a:r>
          </a:p>
          <a:p>
            <a:pPr marL="0" indent="0" algn="just">
              <a:buFontTx/>
              <a:buNone/>
              <a:defRPr/>
            </a:pPr>
            <a:endParaRPr lang="lt-LT" sz="2800" dirty="0"/>
          </a:p>
          <a:p>
            <a:pPr algn="just">
              <a:defRPr/>
            </a:pPr>
            <a:endParaRPr lang="lt-LT"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Pavadinimas 1">
            <a:extLst>
              <a:ext uri="{FF2B5EF4-FFF2-40B4-BE49-F238E27FC236}">
                <a16:creationId xmlns:a16="http://schemas.microsoft.com/office/drawing/2014/main" id="{C809BD3B-4D4F-F0B7-C014-695647410D7A}"/>
              </a:ext>
            </a:extLst>
          </p:cNvPr>
          <p:cNvSpPr>
            <a:spLocks noGrp="1" noChangeArrowheads="1"/>
          </p:cNvSpPr>
          <p:nvPr>
            <p:ph type="title"/>
          </p:nvPr>
        </p:nvSpPr>
        <p:spPr/>
        <p:txBody>
          <a:bodyPr/>
          <a:lstStyle/>
          <a:p>
            <a:r>
              <a:rPr lang="lt-LT" altLang="lt-LT" sz="2800" b="1" dirty="0">
                <a:solidFill>
                  <a:srgbClr val="003399"/>
                </a:solidFill>
              </a:rPr>
              <a:t>Įstaigos veiklos vaizdo ir garso dokumentų rengimas</a:t>
            </a:r>
            <a:endParaRPr lang="lt-LT" altLang="lt-LT" dirty="0"/>
          </a:p>
        </p:txBody>
      </p:sp>
      <p:sp>
        <p:nvSpPr>
          <p:cNvPr id="3" name="Turinio vietos rezervavimo ženklas 2">
            <a:extLst>
              <a:ext uri="{FF2B5EF4-FFF2-40B4-BE49-F238E27FC236}">
                <a16:creationId xmlns:a16="http://schemas.microsoft.com/office/drawing/2014/main" id="{5AF2DB71-4151-2502-73E7-087F79E4C6D0}"/>
              </a:ext>
            </a:extLst>
          </p:cNvPr>
          <p:cNvSpPr>
            <a:spLocks noGrp="1"/>
          </p:cNvSpPr>
          <p:nvPr>
            <p:ph idx="1"/>
          </p:nvPr>
        </p:nvSpPr>
        <p:spPr/>
        <p:txBody>
          <a:bodyPr/>
          <a:lstStyle/>
          <a:p>
            <a:pPr algn="just">
              <a:defRPr/>
            </a:pPr>
            <a:r>
              <a:rPr lang="lt-LT" sz="2800" dirty="0">
                <a:solidFill>
                  <a:srgbClr val="003399"/>
                </a:solidFill>
              </a:rPr>
              <a:t>Tai yra: </a:t>
            </a:r>
          </a:p>
          <a:p>
            <a:pPr marL="817563" indent="-457200" algn="just">
              <a:buFontTx/>
              <a:buChar char="-"/>
              <a:defRPr/>
            </a:pPr>
            <a:r>
              <a:rPr lang="lt-LT" sz="2800" dirty="0">
                <a:solidFill>
                  <a:srgbClr val="003399"/>
                </a:solidFill>
              </a:rPr>
              <a:t>teisės aktai, </a:t>
            </a:r>
          </a:p>
          <a:p>
            <a:pPr marL="817563" indent="-457200" algn="just">
              <a:buFontTx/>
              <a:buChar char="-"/>
              <a:defRPr/>
            </a:pPr>
            <a:r>
              <a:rPr lang="lt-LT" sz="2800" dirty="0">
                <a:solidFill>
                  <a:srgbClr val="990099"/>
                </a:solidFill>
                <a:effectLst>
                  <a:outerShdw blurRad="38100" dist="38100" dir="2700000" algn="tl">
                    <a:srgbClr val="000000">
                      <a:alpha val="43137"/>
                    </a:srgbClr>
                  </a:outerShdw>
                </a:effectLst>
              </a:rPr>
              <a:t>oficialūs </a:t>
            </a:r>
            <a:r>
              <a:rPr lang="lt-LT" sz="2800" dirty="0">
                <a:solidFill>
                  <a:srgbClr val="003399"/>
                </a:solidFill>
              </a:rPr>
              <a:t>administracinio, teisinio ar norminio pobūdžio dokumentai: sprendimai, nuosprendžiai, nuostatai, normos, teritorijų planavimo ir kiti oficialūs dokumentai, </a:t>
            </a:r>
            <a:r>
              <a:rPr lang="lt-LT" sz="2800" dirty="0">
                <a:solidFill>
                  <a:srgbClr val="003399"/>
                </a:solidFill>
                <a:effectLst>
                  <a:outerShdw blurRad="38100" dist="38100" dir="2700000" algn="tl">
                    <a:srgbClr val="000000">
                      <a:alpha val="43137"/>
                    </a:srgbClr>
                  </a:outerShdw>
                </a:effectLst>
              </a:rPr>
              <a:t>posėdžio įrašai </a:t>
            </a:r>
            <a:r>
              <a:rPr lang="lt-LT" sz="2800" dirty="0">
                <a:solidFill>
                  <a:srgbClr val="003399"/>
                </a:solidFill>
              </a:rPr>
              <a:t>ar kt.</a:t>
            </a:r>
          </a:p>
          <a:p>
            <a:pPr>
              <a:defRPr/>
            </a:pPr>
            <a:endParaRPr lang="lt-LT"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Pavadinimas 1">
            <a:extLst>
              <a:ext uri="{FF2B5EF4-FFF2-40B4-BE49-F238E27FC236}">
                <a16:creationId xmlns:a16="http://schemas.microsoft.com/office/drawing/2014/main" id="{3539439C-C933-0A64-5EFF-29B0BD5F84C2}"/>
              </a:ext>
            </a:extLst>
          </p:cNvPr>
          <p:cNvSpPr>
            <a:spLocks noGrp="1" noChangeArrowheads="1"/>
          </p:cNvSpPr>
          <p:nvPr>
            <p:ph type="title"/>
          </p:nvPr>
        </p:nvSpPr>
        <p:spPr/>
        <p:txBody>
          <a:bodyPr/>
          <a:lstStyle/>
          <a:p>
            <a:r>
              <a:rPr lang="lt-LT" altLang="lt-LT" sz="2800" b="1" dirty="0">
                <a:solidFill>
                  <a:srgbClr val="003399"/>
                </a:solidFill>
              </a:rPr>
              <a:t>Įstaigos veiklos vaizdo ir garso dokumentų rengimas</a:t>
            </a:r>
            <a:endParaRPr lang="lt-LT" altLang="lt-LT" dirty="0"/>
          </a:p>
        </p:txBody>
      </p:sp>
      <p:sp>
        <p:nvSpPr>
          <p:cNvPr id="35843" name="Turinio vietos rezervavimo ženklas 2">
            <a:extLst>
              <a:ext uri="{FF2B5EF4-FFF2-40B4-BE49-F238E27FC236}">
                <a16:creationId xmlns:a16="http://schemas.microsoft.com/office/drawing/2014/main" id="{D8C4A8B6-CD5C-038E-AFCC-913C2F0F5705}"/>
              </a:ext>
            </a:extLst>
          </p:cNvPr>
          <p:cNvSpPr>
            <a:spLocks noGrp="1" noChangeArrowheads="1"/>
          </p:cNvSpPr>
          <p:nvPr>
            <p:ph idx="1"/>
          </p:nvPr>
        </p:nvSpPr>
        <p:spPr/>
        <p:txBody>
          <a:bodyPr/>
          <a:lstStyle/>
          <a:p>
            <a:pPr algn="just">
              <a:defRPr/>
            </a:pPr>
            <a:r>
              <a:rPr lang="lt-LT" altLang="lt-LT" sz="2800" dirty="0">
                <a:solidFill>
                  <a:srgbClr val="003399"/>
                </a:solidFill>
              </a:rPr>
              <a:t>Vaizdo ir (ar) garso dokumentai, kurie nėra saugomi autorių teisių, turėtų turėti visus privalomus elementus.</a:t>
            </a:r>
          </a:p>
          <a:p>
            <a:pPr algn="just">
              <a:defRPr/>
            </a:pPr>
            <a:r>
              <a:rPr lang="lt-LT" altLang="lt-LT" sz="2800" dirty="0">
                <a:solidFill>
                  <a:srgbClr val="003399"/>
                </a:solidFill>
              </a:rPr>
              <a:t>Dokumento struktūrą sudaro šie </a:t>
            </a:r>
            <a:r>
              <a:rPr lang="lt-LT" altLang="lt-LT" sz="2800" dirty="0">
                <a:solidFill>
                  <a:srgbClr val="003399"/>
                </a:solidFill>
                <a:effectLst>
                  <a:outerShdw blurRad="38100" dist="38100" dir="2700000" algn="tl">
                    <a:srgbClr val="000000">
                      <a:alpha val="43137"/>
                    </a:srgbClr>
                  </a:outerShdw>
                </a:effectLst>
              </a:rPr>
              <a:t>pagrindiniai elementai</a:t>
            </a:r>
            <a:r>
              <a:rPr lang="lt-LT" altLang="lt-LT" sz="2800" dirty="0">
                <a:solidFill>
                  <a:srgbClr val="003399"/>
                </a:solidFill>
              </a:rPr>
              <a:t>: </a:t>
            </a:r>
          </a:p>
          <a:p>
            <a:pPr marL="817563" indent="-457200" algn="just">
              <a:buFontTx/>
              <a:buChar char="-"/>
              <a:defRPr/>
            </a:pPr>
            <a:r>
              <a:rPr lang="lt-LT" altLang="lt-LT" sz="2800" dirty="0">
                <a:solidFill>
                  <a:srgbClr val="003399"/>
                </a:solidFill>
              </a:rPr>
              <a:t>tekstas arba vaizdas ir (ar) garsas, </a:t>
            </a:r>
          </a:p>
          <a:p>
            <a:pPr marL="817563" indent="-457200" algn="just">
              <a:buFontTx/>
              <a:buChar char="-"/>
              <a:defRPr/>
            </a:pPr>
            <a:r>
              <a:rPr lang="lt-LT" altLang="lt-LT" sz="2800" dirty="0">
                <a:solidFill>
                  <a:srgbClr val="003399"/>
                </a:solidFill>
              </a:rPr>
              <a:t>metaduomenys, </a:t>
            </a:r>
          </a:p>
          <a:p>
            <a:pPr marL="817563" indent="-457200" algn="just">
              <a:buFontTx/>
              <a:buChar char="-"/>
              <a:defRPr/>
            </a:pPr>
            <a:r>
              <a:rPr lang="lt-LT" altLang="lt-LT" sz="2800" dirty="0">
                <a:solidFill>
                  <a:srgbClr val="003399"/>
                </a:solidFill>
              </a:rPr>
              <a:t>autentiškumo ir vientisumo patvirtinimo duomenys.</a:t>
            </a:r>
          </a:p>
          <a:p>
            <a:pPr algn="just">
              <a:defRPr/>
            </a:pPr>
            <a:endParaRPr lang="lt-LT" altLang="lt-LT" sz="2800" dirty="0">
              <a:solidFill>
                <a:srgbClr val="003399"/>
              </a:solidFill>
            </a:endParaRPr>
          </a:p>
          <a:p>
            <a:pPr algn="just">
              <a:defRPr/>
            </a:pPr>
            <a:endParaRPr lang="lt-LT" altLang="lt-LT" sz="2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Pavadinimas 1">
            <a:extLst>
              <a:ext uri="{FF2B5EF4-FFF2-40B4-BE49-F238E27FC236}">
                <a16:creationId xmlns:a16="http://schemas.microsoft.com/office/drawing/2014/main" id="{451AF60E-B039-0B31-9667-A57A6ABED165}"/>
              </a:ext>
            </a:extLst>
          </p:cNvPr>
          <p:cNvSpPr>
            <a:spLocks noGrp="1" noChangeArrowheads="1"/>
          </p:cNvSpPr>
          <p:nvPr>
            <p:ph type="title"/>
          </p:nvPr>
        </p:nvSpPr>
        <p:spPr/>
        <p:txBody>
          <a:bodyPr/>
          <a:lstStyle/>
          <a:p>
            <a:r>
              <a:rPr lang="lt-LT" altLang="lt-LT" sz="2800" b="1" dirty="0"/>
              <a:t>Pagrindiniai struktūros elementai</a:t>
            </a:r>
          </a:p>
        </p:txBody>
      </p:sp>
      <p:sp>
        <p:nvSpPr>
          <p:cNvPr id="36867" name="Turinio vietos rezervavimo ženklas 2">
            <a:extLst>
              <a:ext uri="{FF2B5EF4-FFF2-40B4-BE49-F238E27FC236}">
                <a16:creationId xmlns:a16="http://schemas.microsoft.com/office/drawing/2014/main" id="{EB9B56EB-6E6C-BF3C-4D89-60B0B4BE19A4}"/>
              </a:ext>
            </a:extLst>
          </p:cNvPr>
          <p:cNvSpPr>
            <a:spLocks noGrp="1" noChangeArrowheads="1"/>
          </p:cNvSpPr>
          <p:nvPr>
            <p:ph idx="1"/>
          </p:nvPr>
        </p:nvSpPr>
        <p:spPr/>
        <p:txBody>
          <a:bodyPr/>
          <a:lstStyle/>
          <a:p>
            <a:pPr algn="just">
              <a:defRPr/>
            </a:pPr>
            <a:r>
              <a:rPr lang="lt-LT" altLang="lt-LT" sz="2800" dirty="0"/>
              <a:t>Šie dokumento struktūros elementai yra privalomi ir dokumente užfiksuojami atsižvelgiant į pasirinktą ar nustatytą dokumento formą:</a:t>
            </a:r>
          </a:p>
          <a:p>
            <a:pPr marL="360363" indent="0" algn="just">
              <a:buFontTx/>
              <a:buNone/>
              <a:defRPr/>
            </a:pPr>
            <a:r>
              <a:rPr lang="lt-LT" altLang="lt-LT" sz="2800" dirty="0"/>
              <a:t>- vaizdo ir (ar) garso dokumente užfiksuojamas vaizdas ir (ar) garsas, kiti dokumento struktūros elementai gali būti užfiksuojami turinyje arba naudojamos informacinės sistemos ar kitomis informacinių ryšių technologijų priemonėmis.</a:t>
            </a:r>
          </a:p>
          <a:p>
            <a:pPr marL="0" indent="0" algn="r">
              <a:buFontTx/>
              <a:buNone/>
              <a:defRPr/>
            </a:pPr>
            <a:endParaRPr lang="lt-LT" altLang="lt-LT" sz="1800" dirty="0"/>
          </a:p>
          <a:p>
            <a:pPr algn="r">
              <a:defRPr/>
            </a:pPr>
            <a:endParaRPr lang="lt-LT" altLang="lt-LT" sz="1800" dirty="0"/>
          </a:p>
          <a:p>
            <a:pPr algn="just">
              <a:defRPr/>
            </a:pPr>
            <a:endParaRPr lang="lt-LT" altLang="lt-LT" sz="2800" dirty="0"/>
          </a:p>
          <a:p>
            <a:pPr marL="0" indent="0" algn="just">
              <a:buFontTx/>
              <a:buNone/>
              <a:defRPr/>
            </a:pPr>
            <a:endParaRPr lang="lt-LT" altLang="lt-LT" sz="2800" dirty="0"/>
          </a:p>
          <a:p>
            <a:pPr>
              <a:defRPr/>
            </a:pPr>
            <a:endParaRPr lang="lt-LT" altLang="lt-LT"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Pavadinimas 1">
            <a:extLst>
              <a:ext uri="{FF2B5EF4-FFF2-40B4-BE49-F238E27FC236}">
                <a16:creationId xmlns:a16="http://schemas.microsoft.com/office/drawing/2014/main" id="{2D8CA66D-330E-0727-52A7-48CD1327003B}"/>
              </a:ext>
            </a:extLst>
          </p:cNvPr>
          <p:cNvSpPr>
            <a:spLocks noGrp="1" noChangeArrowheads="1"/>
          </p:cNvSpPr>
          <p:nvPr>
            <p:ph type="title"/>
          </p:nvPr>
        </p:nvSpPr>
        <p:spPr/>
        <p:txBody>
          <a:bodyPr/>
          <a:lstStyle/>
          <a:p>
            <a:r>
              <a:rPr lang="lt-LT" altLang="lt-LT" sz="2800" b="1" dirty="0"/>
              <a:t>Pagrindiniai metaduomenys</a:t>
            </a:r>
          </a:p>
        </p:txBody>
      </p:sp>
      <p:sp>
        <p:nvSpPr>
          <p:cNvPr id="3" name="Turinio vietos rezervavimo ženklas 2">
            <a:extLst>
              <a:ext uri="{FF2B5EF4-FFF2-40B4-BE49-F238E27FC236}">
                <a16:creationId xmlns:a16="http://schemas.microsoft.com/office/drawing/2014/main" id="{1BBCB7A0-CECC-C171-C701-28DFE799ADF3}"/>
              </a:ext>
            </a:extLst>
          </p:cNvPr>
          <p:cNvSpPr>
            <a:spLocks noGrp="1"/>
          </p:cNvSpPr>
          <p:nvPr>
            <p:ph idx="1"/>
          </p:nvPr>
        </p:nvSpPr>
        <p:spPr/>
        <p:txBody>
          <a:bodyPr/>
          <a:lstStyle/>
          <a:p>
            <a:pPr algn="just">
              <a:defRPr/>
            </a:pPr>
            <a:r>
              <a:rPr lang="lt-LT" sz="2800" dirty="0"/>
              <a:t>Vaizdo ir (ar) garso dokumentai, kurie nėra saugomi autorių teisių, turėtų turėti pagrindinius metaduomenis:</a:t>
            </a:r>
          </a:p>
          <a:p>
            <a:pPr marL="0" indent="360363" algn="just">
              <a:buFontTx/>
              <a:buNone/>
              <a:defRPr/>
            </a:pPr>
            <a:r>
              <a:rPr lang="lt-LT" sz="2800" dirty="0"/>
              <a:t>-    </a:t>
            </a:r>
            <a:r>
              <a:rPr lang="pt-BR" sz="2800" dirty="0"/>
              <a:t>dokumento sudarytojo pavadinim</a:t>
            </a:r>
            <a:r>
              <a:rPr lang="lt-LT" sz="2800" dirty="0"/>
              <a:t>ą</a:t>
            </a:r>
            <a:r>
              <a:rPr lang="pt-BR" sz="2800" dirty="0"/>
              <a:t>;</a:t>
            </a:r>
          </a:p>
          <a:p>
            <a:pPr marL="817563" indent="-457200" algn="just">
              <a:buFontTx/>
              <a:buChar char="-"/>
              <a:defRPr/>
            </a:pPr>
            <a:r>
              <a:rPr lang="pt-BR" sz="2800" dirty="0"/>
              <a:t>dokumento pavadinim</a:t>
            </a:r>
            <a:r>
              <a:rPr lang="lt-LT" sz="2800" dirty="0"/>
              <a:t>ą</a:t>
            </a:r>
            <a:r>
              <a:rPr lang="pt-BR" sz="2800" dirty="0"/>
              <a:t>;</a:t>
            </a:r>
            <a:endParaRPr lang="lt-LT" sz="2800" dirty="0"/>
          </a:p>
          <a:p>
            <a:pPr marL="817563" indent="-457200" algn="just">
              <a:buFontTx/>
              <a:buChar char="-"/>
              <a:defRPr/>
            </a:pPr>
            <a:r>
              <a:rPr lang="pt-BR" sz="2800" dirty="0"/>
              <a:t>dokumento dat</a:t>
            </a:r>
            <a:r>
              <a:rPr lang="lt-LT" sz="2800" dirty="0"/>
              <a:t>ą</a:t>
            </a:r>
            <a:r>
              <a:rPr lang="pt-BR" sz="2800" dirty="0"/>
              <a:t>;</a:t>
            </a:r>
            <a:endParaRPr lang="lt-LT" sz="2800" dirty="0"/>
          </a:p>
          <a:p>
            <a:pPr marL="817563" indent="-457200" algn="just">
              <a:buFontTx/>
              <a:buChar char="-"/>
              <a:defRPr/>
            </a:pPr>
            <a:r>
              <a:rPr lang="pt-BR" sz="2800" dirty="0"/>
              <a:t>dokumento registracijos numer</a:t>
            </a:r>
            <a:r>
              <a:rPr lang="lt-LT" sz="2800" dirty="0"/>
              <a:t>į.</a:t>
            </a:r>
          </a:p>
          <a:p>
            <a:pPr marL="360363" indent="0" algn="just">
              <a:buFontTx/>
              <a:buNone/>
              <a:defRPr/>
            </a:pPr>
            <a:endParaRPr lang="lt-LT" sz="2800" dirty="0"/>
          </a:p>
          <a:p>
            <a:pPr marL="817563" indent="-457200" algn="r">
              <a:buFontTx/>
              <a:buChar char="-"/>
              <a:defRPr/>
            </a:pPr>
            <a:endParaRPr lang="pt-BR" sz="2800" dirty="0"/>
          </a:p>
          <a:p>
            <a:pPr>
              <a:defRPr/>
            </a:pPr>
            <a:endParaRPr lang="lt-LT" dirty="0"/>
          </a:p>
          <a:p>
            <a:pPr>
              <a:defRPr/>
            </a:pPr>
            <a:endParaRPr lang="lt-LT"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Pavadinimas 1">
            <a:extLst>
              <a:ext uri="{FF2B5EF4-FFF2-40B4-BE49-F238E27FC236}">
                <a16:creationId xmlns:a16="http://schemas.microsoft.com/office/drawing/2014/main" id="{9C289565-22EE-1FAB-FCBC-DD073B9368AB}"/>
              </a:ext>
            </a:extLst>
          </p:cNvPr>
          <p:cNvSpPr>
            <a:spLocks noGrp="1" noChangeArrowheads="1"/>
          </p:cNvSpPr>
          <p:nvPr>
            <p:ph type="title"/>
          </p:nvPr>
        </p:nvSpPr>
        <p:spPr/>
        <p:txBody>
          <a:bodyPr/>
          <a:lstStyle/>
          <a:p>
            <a:r>
              <a:rPr lang="lt-LT" altLang="lt-LT" sz="2800" b="1" dirty="0"/>
              <a:t>Pagrindiniai metaduomenys</a:t>
            </a:r>
            <a:endParaRPr lang="lt-LT" altLang="lt-LT" sz="2800" dirty="0"/>
          </a:p>
        </p:txBody>
      </p:sp>
      <p:sp>
        <p:nvSpPr>
          <p:cNvPr id="3" name="Turinio vietos rezervavimo ženklas 2">
            <a:extLst>
              <a:ext uri="{FF2B5EF4-FFF2-40B4-BE49-F238E27FC236}">
                <a16:creationId xmlns:a16="http://schemas.microsoft.com/office/drawing/2014/main" id="{AB3EC761-5A86-8638-5B6C-867AD5DF30F2}"/>
              </a:ext>
            </a:extLst>
          </p:cNvPr>
          <p:cNvSpPr>
            <a:spLocks noGrp="1"/>
          </p:cNvSpPr>
          <p:nvPr>
            <p:ph idx="1"/>
          </p:nvPr>
        </p:nvSpPr>
        <p:spPr/>
        <p:txBody>
          <a:bodyPr/>
          <a:lstStyle/>
          <a:p>
            <a:pPr algn="just">
              <a:defRPr/>
            </a:pPr>
            <a:r>
              <a:rPr lang="lt-LT" sz="2800" dirty="0"/>
              <a:t>Rengiant vaizdo ir (ar) garso dokumentą metaduomenys gali būti papildyti ir kita reikiama kontekstine informacija (įvykio (posėdžio ar kt.) vieta, laikas, susiję sprendimai, trukmė ar kt.).</a:t>
            </a:r>
          </a:p>
          <a:p>
            <a:pPr marL="0" indent="0">
              <a:buFontTx/>
              <a:buNone/>
              <a:defRPr/>
            </a:pPr>
            <a:endParaRPr lang="lt-LT"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Pavadinimas 1">
            <a:extLst>
              <a:ext uri="{FF2B5EF4-FFF2-40B4-BE49-F238E27FC236}">
                <a16:creationId xmlns:a16="http://schemas.microsoft.com/office/drawing/2014/main" id="{F678A25F-441B-9264-F130-2C822D5F91BC}"/>
              </a:ext>
            </a:extLst>
          </p:cNvPr>
          <p:cNvSpPr>
            <a:spLocks noGrp="1" noChangeArrowheads="1"/>
          </p:cNvSpPr>
          <p:nvPr>
            <p:ph type="title"/>
          </p:nvPr>
        </p:nvSpPr>
        <p:spPr/>
        <p:txBody>
          <a:bodyPr/>
          <a:lstStyle/>
          <a:p>
            <a:r>
              <a:rPr lang="lt-LT" altLang="lt-LT" sz="2800" b="1" dirty="0">
                <a:solidFill>
                  <a:srgbClr val="003399"/>
                </a:solidFill>
              </a:rPr>
              <a:t>Pagrindiniai metaduomenys</a:t>
            </a:r>
            <a:endParaRPr lang="lt-LT" altLang="lt-LT" dirty="0"/>
          </a:p>
        </p:txBody>
      </p:sp>
      <p:sp>
        <p:nvSpPr>
          <p:cNvPr id="3" name="Turinio vietos rezervavimo ženklas 2">
            <a:extLst>
              <a:ext uri="{FF2B5EF4-FFF2-40B4-BE49-F238E27FC236}">
                <a16:creationId xmlns:a16="http://schemas.microsoft.com/office/drawing/2014/main" id="{0FBD0967-A01D-D585-D9A4-A10C25474179}"/>
              </a:ext>
            </a:extLst>
          </p:cNvPr>
          <p:cNvSpPr>
            <a:spLocks noGrp="1"/>
          </p:cNvSpPr>
          <p:nvPr>
            <p:ph idx="1"/>
          </p:nvPr>
        </p:nvSpPr>
        <p:spPr>
          <a:xfrm>
            <a:off x="457200" y="1600200"/>
            <a:ext cx="8229600" cy="4983162"/>
          </a:xfrm>
        </p:spPr>
        <p:txBody>
          <a:bodyPr/>
          <a:lstStyle/>
          <a:p>
            <a:pPr algn="just">
              <a:defRPr/>
            </a:pPr>
            <a:r>
              <a:rPr lang="lt-LT" sz="2800" dirty="0"/>
              <a:t>Pvz., įstaigoje parengtas pretendentų į pareigas konkurso garso įrašas.</a:t>
            </a:r>
          </a:p>
          <a:p>
            <a:pPr algn="just">
              <a:defRPr/>
            </a:pPr>
            <a:r>
              <a:rPr lang="lt-LT" sz="2800" dirty="0"/>
              <a:t>Garso įrašo turinyje įvardijami visi galimi metaduomenys, pvz., dokumento sudarytojas, dokumento pavadinimas, dokumento data, laikas, dalyvaujantys asmenys, vieta ir t. t.</a:t>
            </a: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r>
              <a:rPr kumimoji="0" lang="lt-LT" sz="2800" b="0" i="0" u="none" strike="noStrike" kern="0" cap="none" spc="0" normalizeH="0" baseline="0" noProof="0" dirty="0">
                <a:ln>
                  <a:noFill/>
                </a:ln>
                <a:solidFill>
                  <a:srgbClr val="003399"/>
                </a:solidFill>
                <a:effectLst/>
                <a:uLnTx/>
                <a:uFillTx/>
                <a:latin typeface="Arial"/>
                <a:ea typeface="+mn-ea"/>
                <a:cs typeface="+mn-cs"/>
              </a:rPr>
              <a:t>Garso įrašas registruojamas dokumentų valdymo sistemoje (pagal sistemos funkcines galimybes) </a:t>
            </a:r>
            <a:r>
              <a:rPr kumimoji="0" lang="pt-BR" sz="2800" b="0" i="0" u="none" strike="noStrike" kern="0" cap="none" spc="0" normalizeH="0" baseline="0" noProof="0" dirty="0">
                <a:ln>
                  <a:noFill/>
                </a:ln>
                <a:solidFill>
                  <a:srgbClr val="003399"/>
                </a:solidFill>
                <a:effectLst/>
                <a:uLnTx/>
                <a:uFillTx/>
                <a:latin typeface="Arial"/>
                <a:ea typeface="+mn-ea"/>
                <a:cs typeface="+mn-cs"/>
              </a:rPr>
              <a:t>ir </a:t>
            </a:r>
            <a:r>
              <a:rPr kumimoji="0" lang="lt-LT" sz="2800" b="0" i="0" u="none" strike="noStrike" kern="0" cap="none" spc="0" normalizeH="0" baseline="0" noProof="0" dirty="0">
                <a:ln>
                  <a:noFill/>
                </a:ln>
                <a:solidFill>
                  <a:srgbClr val="003399"/>
                </a:solidFill>
                <a:effectLst/>
                <a:uLnTx/>
                <a:uFillTx/>
                <a:latin typeface="Arial"/>
                <a:ea typeface="+mn-ea"/>
                <a:cs typeface="+mn-cs"/>
              </a:rPr>
              <a:t>gali būti pasirašytas sisteminiu parašu</a:t>
            </a:r>
            <a:r>
              <a:rPr kumimoji="0" lang="pt-BR" sz="2800" b="0" i="0" u="none" strike="noStrike" kern="0" cap="none" spc="0" normalizeH="0" baseline="0" noProof="0" dirty="0">
                <a:ln>
                  <a:noFill/>
                </a:ln>
                <a:solidFill>
                  <a:srgbClr val="003399"/>
                </a:solidFill>
                <a:effectLst/>
                <a:uLnTx/>
                <a:uFillTx/>
                <a:latin typeface="Arial"/>
                <a:ea typeface="+mn-ea"/>
                <a:cs typeface="+mn-cs"/>
              </a:rPr>
              <a:t>.</a:t>
            </a:r>
            <a:endParaRPr kumimoji="0" lang="lt-LT" sz="2800" b="0" i="0" u="none" strike="noStrike" kern="0" cap="none" spc="0" normalizeH="0" baseline="0" noProof="0" dirty="0">
              <a:ln>
                <a:noFill/>
              </a:ln>
              <a:solidFill>
                <a:srgbClr val="003399"/>
              </a:solidFill>
              <a:effectLst/>
              <a:uLnTx/>
              <a:uFillTx/>
              <a:latin typeface="Arial"/>
              <a:ea typeface="+mn-ea"/>
              <a:cs typeface="+mn-cs"/>
            </a:endParaRPr>
          </a:p>
          <a:p>
            <a:pPr algn="just">
              <a:defRPr/>
            </a:pPr>
            <a:endParaRPr lang="lt-LT" sz="2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Pavadinimas 1">
            <a:extLst>
              <a:ext uri="{FF2B5EF4-FFF2-40B4-BE49-F238E27FC236}">
                <a16:creationId xmlns:a16="http://schemas.microsoft.com/office/drawing/2014/main" id="{B977C8EE-7FBA-5893-2434-E6823717E998}"/>
              </a:ext>
            </a:extLst>
          </p:cNvPr>
          <p:cNvSpPr>
            <a:spLocks noGrp="1" noChangeArrowheads="1"/>
          </p:cNvSpPr>
          <p:nvPr>
            <p:ph type="title"/>
          </p:nvPr>
        </p:nvSpPr>
        <p:spPr/>
        <p:txBody>
          <a:bodyPr/>
          <a:lstStyle/>
          <a:p>
            <a:r>
              <a:rPr lang="lt-LT" altLang="lt-LT" sz="2800" b="1" dirty="0"/>
              <a:t>Vaizdo ir garso dokumentų rengimo ypatumai</a:t>
            </a:r>
          </a:p>
        </p:txBody>
      </p:sp>
      <p:sp>
        <p:nvSpPr>
          <p:cNvPr id="41987" name="Turinio vietos rezervavimo ženklas 2">
            <a:extLst>
              <a:ext uri="{FF2B5EF4-FFF2-40B4-BE49-F238E27FC236}">
                <a16:creationId xmlns:a16="http://schemas.microsoft.com/office/drawing/2014/main" id="{781499EA-1D56-A38D-D62B-6A47E95C6348}"/>
              </a:ext>
            </a:extLst>
          </p:cNvPr>
          <p:cNvSpPr>
            <a:spLocks noGrp="1" noChangeArrowheads="1"/>
          </p:cNvSpPr>
          <p:nvPr>
            <p:ph idx="1"/>
          </p:nvPr>
        </p:nvSpPr>
        <p:spPr/>
        <p:txBody>
          <a:bodyPr/>
          <a:lstStyle/>
          <a:p>
            <a:pPr algn="just"/>
            <a:r>
              <a:rPr lang="lt-LT" altLang="lt-LT" sz="2800" dirty="0"/>
              <a:t>Rengiamų vaizdo ir (ar) garso dokumentų, kurie nėra autorių teisių objektai, įrašas turi būti nenutrūkstamas, išskyrus tuos atvejus, kai dokumento rengimas (posėdis ar kt.) vyksta su pertraukomis. </a:t>
            </a:r>
          </a:p>
          <a:p>
            <a:pPr algn="just"/>
            <a:r>
              <a:rPr lang="lt-LT" altLang="lt-LT" sz="2800" dirty="0"/>
              <a:t>Jei įrašas buvo nutrūkęs dėl techninių priežasčių, būtina nurodyti šio įvykio priežastis, parengiant kitą dokumentą (pažymą, tarnybinį pranešimą) ar kitu būdu.</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Pavadinimas 1">
            <a:extLst>
              <a:ext uri="{FF2B5EF4-FFF2-40B4-BE49-F238E27FC236}">
                <a16:creationId xmlns:a16="http://schemas.microsoft.com/office/drawing/2014/main" id="{FF102130-A3E0-6DD6-A473-56A2A31D54FB}"/>
              </a:ext>
            </a:extLst>
          </p:cNvPr>
          <p:cNvSpPr>
            <a:spLocks noGrp="1" noChangeArrowheads="1"/>
          </p:cNvSpPr>
          <p:nvPr>
            <p:ph type="title"/>
          </p:nvPr>
        </p:nvSpPr>
        <p:spPr/>
        <p:txBody>
          <a:bodyPr/>
          <a:lstStyle/>
          <a:p>
            <a:r>
              <a:rPr lang="lt-LT" altLang="lt-LT" sz="2800" b="1" dirty="0"/>
              <a:t>Vaizdo ir garso dokumentų </a:t>
            </a:r>
            <a:br>
              <a:rPr lang="lt-LT" altLang="lt-LT" sz="2800" b="1" dirty="0"/>
            </a:br>
            <a:r>
              <a:rPr lang="lt-LT" altLang="lt-LT" sz="2800" b="1" dirty="0"/>
              <a:t>tvarkymas ir apskaita</a:t>
            </a:r>
          </a:p>
        </p:txBody>
      </p:sp>
      <p:sp>
        <p:nvSpPr>
          <p:cNvPr id="40963" name="Turinio vietos rezervavimo ženklas 2">
            <a:extLst>
              <a:ext uri="{FF2B5EF4-FFF2-40B4-BE49-F238E27FC236}">
                <a16:creationId xmlns:a16="http://schemas.microsoft.com/office/drawing/2014/main" id="{95DA8A4E-7B4D-F06E-B641-CAAAE6E43681}"/>
              </a:ext>
            </a:extLst>
          </p:cNvPr>
          <p:cNvSpPr>
            <a:spLocks noGrp="1" noChangeArrowheads="1"/>
          </p:cNvSpPr>
          <p:nvPr>
            <p:ph idx="1"/>
          </p:nvPr>
        </p:nvSpPr>
        <p:spPr/>
        <p:txBody>
          <a:bodyPr/>
          <a:lstStyle/>
          <a:p>
            <a:pPr algn="just">
              <a:defRPr/>
            </a:pPr>
            <a:r>
              <a:rPr lang="lt-LT" altLang="lt-LT" sz="2800" dirty="0"/>
              <a:t>Įstaigų vaizdo ir garso dokumentai tvarkomi ir apskaitomi vadovaujantis </a:t>
            </a:r>
            <a:r>
              <a:rPr lang="lt-LT" altLang="lt-LT" sz="2800" dirty="0">
                <a:effectLst>
                  <a:outerShdw blurRad="38100" dist="38100" dir="2700000" algn="tl">
                    <a:srgbClr val="000000">
                      <a:alpha val="43137"/>
                    </a:srgbClr>
                  </a:outerShdw>
                </a:effectLst>
              </a:rPr>
              <a:t>Dokumentų tvarkymo ir apskaitos taisyklėmis, </a:t>
            </a:r>
            <a:r>
              <a:rPr lang="lt-LT" altLang="lt-LT" sz="2800" dirty="0"/>
              <a:t>patvirtintomis Lietuvos vyriausiojo archyvaro 2011 m. liepos 4 d. įsakymu Nr. V-118 „Dėl Dokumentų tvarkymo ir apskaitos taisyklių patvirtinimo“ (Lietuvos vyriausiojo archyvaro 2019 m. gruodžio 12 d. įsakymo Nr. VE-68 redakcija).</a:t>
            </a:r>
          </a:p>
          <a:p>
            <a:pPr algn="just">
              <a:defRPr/>
            </a:pPr>
            <a:endParaRPr lang="lt-LT" altLang="lt-LT" sz="28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Pavadinimas 1">
            <a:extLst>
              <a:ext uri="{FF2B5EF4-FFF2-40B4-BE49-F238E27FC236}">
                <a16:creationId xmlns:a16="http://schemas.microsoft.com/office/drawing/2014/main" id="{A9468C34-7E36-E553-E182-E516C58A12CF}"/>
              </a:ext>
            </a:extLst>
          </p:cNvPr>
          <p:cNvSpPr>
            <a:spLocks noGrp="1" noChangeArrowheads="1"/>
          </p:cNvSpPr>
          <p:nvPr>
            <p:ph type="title"/>
          </p:nvPr>
        </p:nvSpPr>
        <p:spPr/>
        <p:txBody>
          <a:bodyPr/>
          <a:lstStyle/>
          <a:p>
            <a:r>
              <a:rPr lang="lt-LT" altLang="lt-LT" sz="2800" b="1" dirty="0"/>
              <a:t>Vaizdo ir garso dokumentai </a:t>
            </a:r>
            <a:br>
              <a:rPr lang="lt-LT" altLang="lt-LT" sz="2800" b="1" dirty="0"/>
            </a:br>
            <a:r>
              <a:rPr lang="lt-LT" altLang="lt-LT" sz="2800" b="1" dirty="0"/>
              <a:t>dokumentacijos plane</a:t>
            </a:r>
          </a:p>
        </p:txBody>
      </p:sp>
      <p:sp>
        <p:nvSpPr>
          <p:cNvPr id="44035" name="Turinio vietos rezervavimo ženklas 2">
            <a:extLst>
              <a:ext uri="{FF2B5EF4-FFF2-40B4-BE49-F238E27FC236}">
                <a16:creationId xmlns:a16="http://schemas.microsoft.com/office/drawing/2014/main" id="{F9C04133-97A4-E29C-178C-A534752E4E82}"/>
              </a:ext>
            </a:extLst>
          </p:cNvPr>
          <p:cNvSpPr>
            <a:spLocks noGrp="1" noChangeArrowheads="1"/>
          </p:cNvSpPr>
          <p:nvPr>
            <p:ph idx="1"/>
          </p:nvPr>
        </p:nvSpPr>
        <p:spPr/>
        <p:txBody>
          <a:bodyPr/>
          <a:lstStyle/>
          <a:p>
            <a:pPr algn="just">
              <a:defRPr/>
            </a:pPr>
            <a:r>
              <a:rPr lang="lt-LT" altLang="lt-LT" sz="2800" dirty="0"/>
              <a:t>Įstaigos rengiamiems oficialiems vaizdo ir garso dokumentams turi būti numatytos bylos dokumentacijos plane (jei sudaromas </a:t>
            </a:r>
            <a:r>
              <a:rPr lang="lt-LT" altLang="lt-LT" sz="2800" b="1" dirty="0"/>
              <a:t>bylų</a:t>
            </a:r>
            <a:r>
              <a:rPr lang="lt-LT" altLang="lt-LT" sz="2800" dirty="0"/>
              <a:t> dokumentacijos planas).</a:t>
            </a:r>
          </a:p>
          <a:p>
            <a:pPr algn="just">
              <a:defRPr/>
            </a:pPr>
            <a:r>
              <a:rPr lang="lt-LT" altLang="lt-LT" sz="2800" dirty="0"/>
              <a:t>Bylų (išskyrus popierinių dokumentų bylas) indeksuose nurodomas bylos formą žymintis žymuo. </a:t>
            </a:r>
          </a:p>
          <a:p>
            <a:pPr marL="0" indent="0" algn="just">
              <a:buFontTx/>
              <a:buNone/>
              <a:defRPr/>
            </a:pPr>
            <a:endParaRPr lang="lt-LT" altLang="lt-LT"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7605278-FCC1-4CC6-DBDE-037CF26682E2}"/>
              </a:ext>
            </a:extLst>
          </p:cNvPr>
          <p:cNvSpPr>
            <a:spLocks noGrp="1"/>
          </p:cNvSpPr>
          <p:nvPr>
            <p:ph type="title"/>
          </p:nvPr>
        </p:nvSpPr>
        <p:spPr/>
        <p:txBody>
          <a:bodyPr/>
          <a:lstStyle/>
          <a:p>
            <a:r>
              <a:rPr kumimoji="0" lang="pt-BR" altLang="lt-LT" sz="2800" b="1" i="0" u="none" strike="noStrike" kern="0" cap="none" spc="0" normalizeH="0" baseline="0" noProof="0" dirty="0">
                <a:ln>
                  <a:noFill/>
                </a:ln>
                <a:solidFill>
                  <a:srgbClr val="003399"/>
                </a:solidFill>
                <a:effectLst/>
                <a:uLnTx/>
                <a:uFillTx/>
                <a:latin typeface="Arial"/>
                <a:ea typeface="+mj-ea"/>
                <a:cs typeface="+mj-cs"/>
              </a:rPr>
              <a:t>Vaizdo ir</a:t>
            </a:r>
            <a:r>
              <a:rPr kumimoji="0" lang="lt-LT" altLang="lt-LT" sz="2800" b="1" i="0" u="none" strike="noStrike" kern="0" cap="none" spc="0" normalizeH="0" baseline="0" noProof="0" dirty="0">
                <a:ln>
                  <a:noFill/>
                </a:ln>
                <a:solidFill>
                  <a:srgbClr val="003399"/>
                </a:solidFill>
                <a:effectLst/>
                <a:uLnTx/>
                <a:uFillTx/>
                <a:latin typeface="Arial"/>
                <a:ea typeface="+mj-ea"/>
                <a:cs typeface="+mj-cs"/>
              </a:rPr>
              <a:t> </a:t>
            </a:r>
            <a:r>
              <a:rPr kumimoji="0" lang="lt-LT" altLang="lt-LT" sz="2800" b="1" i="0" u="none" strike="noStrike" kern="0" cap="none" spc="0" normalizeH="0" baseline="0" dirty="0">
                <a:ln>
                  <a:noFill/>
                </a:ln>
                <a:solidFill>
                  <a:srgbClr val="003399"/>
                </a:solidFill>
                <a:effectLst/>
                <a:uLnTx/>
                <a:uFillTx/>
                <a:latin typeface="Arial"/>
                <a:ea typeface="+mj-ea"/>
                <a:cs typeface="+mj-cs"/>
              </a:rPr>
              <a:t>garso dokument</a:t>
            </a:r>
            <a:r>
              <a:rPr kumimoji="0" lang="lt-LT" altLang="lt-LT" sz="2800" b="1" i="0" u="none" strike="noStrike" kern="0" cap="none" spc="0" normalizeH="0" baseline="0" noProof="0" dirty="0">
                <a:ln>
                  <a:noFill/>
                </a:ln>
                <a:solidFill>
                  <a:srgbClr val="003399"/>
                </a:solidFill>
                <a:effectLst/>
                <a:uLnTx/>
                <a:uFillTx/>
                <a:latin typeface="Arial"/>
                <a:ea typeface="+mj-ea"/>
                <a:cs typeface="+mj-cs"/>
              </a:rPr>
              <a:t>ų</a:t>
            </a:r>
            <a:r>
              <a:rPr kumimoji="0" lang="pt-BR" altLang="lt-LT" sz="2800" b="1" i="0" u="none" strike="noStrike" kern="0" cap="none" spc="0" normalizeH="0" baseline="0" noProof="0" dirty="0">
                <a:ln>
                  <a:noFill/>
                </a:ln>
                <a:solidFill>
                  <a:srgbClr val="003399"/>
                </a:solidFill>
                <a:effectLst/>
                <a:uLnTx/>
                <a:uFillTx/>
                <a:latin typeface="Arial"/>
                <a:ea typeface="+mj-ea"/>
                <a:cs typeface="+mj-cs"/>
              </a:rPr>
              <a:t> </a:t>
            </a:r>
            <a:r>
              <a:rPr kumimoji="0" lang="lt-LT" altLang="lt-LT" sz="2800" b="1" i="0" u="none" strike="noStrike" kern="0" cap="none" spc="0" normalizeH="0" baseline="0" noProof="0" dirty="0">
                <a:ln>
                  <a:noFill/>
                </a:ln>
                <a:solidFill>
                  <a:srgbClr val="003399"/>
                </a:solidFill>
                <a:effectLst/>
                <a:uLnTx/>
                <a:uFillTx/>
                <a:latin typeface="Arial"/>
                <a:ea typeface="+mj-ea"/>
                <a:cs typeface="+mj-cs"/>
              </a:rPr>
              <a:t>sąvoka</a:t>
            </a:r>
            <a:endParaRPr lang="lt-LT" dirty="0"/>
          </a:p>
        </p:txBody>
      </p:sp>
      <p:sp>
        <p:nvSpPr>
          <p:cNvPr id="3" name="Turinio vietos rezervavimo ženklas 2">
            <a:extLst>
              <a:ext uri="{FF2B5EF4-FFF2-40B4-BE49-F238E27FC236}">
                <a16:creationId xmlns:a16="http://schemas.microsoft.com/office/drawing/2014/main" id="{AE776A01-52B8-59BF-5F06-59C31AB585E8}"/>
              </a:ext>
            </a:extLst>
          </p:cNvPr>
          <p:cNvSpPr>
            <a:spLocks noGrp="1"/>
          </p:cNvSpPr>
          <p:nvPr>
            <p:ph idx="1"/>
          </p:nvPr>
        </p:nvSpPr>
        <p:spPr/>
        <p:txBody>
          <a:bodyPr/>
          <a:lstStyle/>
          <a:p>
            <a:pPr marL="342900" marR="0" lvl="0" indent="-342900" algn="just" defTabSz="914400" rtl="0" eaLnBrk="0" fontAlgn="base" latinLnBrk="0" hangingPunct="0">
              <a:lnSpc>
                <a:spcPct val="100000"/>
              </a:lnSpc>
              <a:spcBef>
                <a:spcPct val="20000"/>
              </a:spcBef>
              <a:spcAft>
                <a:spcPct val="0"/>
              </a:spcAft>
              <a:buClrTx/>
              <a:buSzTx/>
              <a:buFontTx/>
              <a:buChar char="•"/>
              <a:tabLst/>
              <a:defRPr/>
            </a:pPr>
            <a:r>
              <a:rPr kumimoji="0" lang="lt-LT" sz="2400" b="1" i="0" u="none" strike="noStrike" kern="0" cap="none" spc="0" normalizeH="0" baseline="0" noProof="0" dirty="0">
                <a:ln>
                  <a:noFill/>
                </a:ln>
                <a:solidFill>
                  <a:srgbClr val="003399"/>
                </a:solidFill>
                <a:effectLst>
                  <a:outerShdw blurRad="38100" dist="38100" dir="2700000" algn="tl">
                    <a:srgbClr val="C0C0C0"/>
                  </a:outerShdw>
                </a:effectLst>
                <a:uLnTx/>
                <a:uFillTx/>
                <a:latin typeface="Arial"/>
                <a:ea typeface="+mn-ea"/>
                <a:cs typeface="+mn-cs"/>
              </a:rPr>
              <a:t>Analoginis vaizdo ir garso dokumentas </a:t>
            </a:r>
            <a:r>
              <a:rPr kumimoji="0" lang="lt-LT" sz="2400" b="0" i="0" u="none" strike="noStrike" kern="0" cap="none" spc="0" normalizeH="0" baseline="0" noProof="0" dirty="0">
                <a:ln>
                  <a:noFill/>
                </a:ln>
                <a:solidFill>
                  <a:srgbClr val="003399"/>
                </a:solidFill>
                <a:effectLst/>
                <a:uLnTx/>
                <a:uFillTx/>
                <a:latin typeface="Arial"/>
                <a:ea typeface="+mn-ea"/>
                <a:cs typeface="+mn-cs"/>
              </a:rPr>
              <a:t>– tradicinėmis priemonėmis (ne skaitmeniniu būdu) užfiksuota informacija.</a:t>
            </a: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r>
              <a:rPr kumimoji="0" lang="lt-LT" sz="2400" b="1" i="0" u="none" strike="noStrike" kern="0" cap="none" spc="0" normalizeH="0" baseline="0" noProof="0" dirty="0">
                <a:ln>
                  <a:noFill/>
                </a:ln>
                <a:solidFill>
                  <a:srgbClr val="003399"/>
                </a:solidFill>
                <a:effectLst>
                  <a:outerShdw blurRad="38100" dist="38100" dir="2700000" algn="tl">
                    <a:srgbClr val="C0C0C0"/>
                  </a:outerShdw>
                </a:effectLst>
                <a:uLnTx/>
                <a:uFillTx/>
                <a:latin typeface="Arial"/>
                <a:ea typeface="+mn-ea"/>
                <a:cs typeface="+mn-cs"/>
              </a:rPr>
              <a:t>Skaitmeninės kilmės vaizdo ir garso dokumentas</a:t>
            </a:r>
            <a:r>
              <a:rPr kumimoji="0" lang="lt-LT" sz="2400" b="1" i="0" u="none" strike="noStrike" kern="0" cap="none" spc="0" normalizeH="0" baseline="0" noProof="0" dirty="0">
                <a:ln>
                  <a:noFill/>
                </a:ln>
                <a:solidFill>
                  <a:srgbClr val="003399"/>
                </a:solidFill>
                <a:effectLst/>
                <a:uLnTx/>
                <a:uFillTx/>
                <a:latin typeface="Arial"/>
                <a:ea typeface="+mn-ea"/>
                <a:cs typeface="+mn-cs"/>
              </a:rPr>
              <a:t> </a:t>
            </a:r>
            <a:r>
              <a:rPr kumimoji="0" lang="lt-LT" sz="2400" b="0" i="0" u="none" strike="noStrike" kern="0" cap="none" spc="0" normalizeH="0" baseline="0" noProof="0" dirty="0">
                <a:ln>
                  <a:noFill/>
                </a:ln>
                <a:solidFill>
                  <a:srgbClr val="003399"/>
                </a:solidFill>
                <a:effectLst/>
                <a:uLnTx/>
                <a:uFillTx/>
                <a:latin typeface="Arial"/>
                <a:ea typeface="+mn-ea"/>
                <a:cs typeface="+mn-cs"/>
              </a:rPr>
              <a:t>– skaitmeniniu formatu užfiksuota informacija, valdoma informacinių technologijų priemonėmis.</a:t>
            </a: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r>
              <a:rPr kumimoji="0" lang="lt-LT" sz="2400" b="1" i="0" u="none" strike="noStrike" kern="0" cap="none" spc="0" normalizeH="0" baseline="0" noProof="0" dirty="0">
                <a:ln>
                  <a:noFill/>
                </a:ln>
                <a:solidFill>
                  <a:srgbClr val="003399"/>
                </a:solidFill>
                <a:effectLst/>
                <a:uLnTx/>
                <a:uFillTx/>
                <a:latin typeface="Arial"/>
                <a:ea typeface="+mn-ea"/>
                <a:cs typeface="+mn-cs"/>
              </a:rPr>
              <a:t>Dokumento skaitmeninė kopija </a:t>
            </a:r>
            <a:r>
              <a:rPr kumimoji="0" lang="lt-LT" sz="2400" b="0" i="0" u="none" strike="noStrike" kern="0" cap="none" spc="0" normalizeH="0" baseline="0" noProof="0" dirty="0">
                <a:ln>
                  <a:noFill/>
                </a:ln>
                <a:solidFill>
                  <a:srgbClr val="003399"/>
                </a:solidFill>
                <a:effectLst/>
                <a:uLnTx/>
                <a:uFillTx/>
                <a:latin typeface="Arial"/>
                <a:ea typeface="+mn-ea"/>
                <a:cs typeface="+mn-cs"/>
              </a:rPr>
              <a:t>– neskaitmeniniu formatu užfiksuotas dokumento turinys, informacinių technologijų priemonėmis perkeltas į skaitmeninį formatą.</a:t>
            </a:r>
          </a:p>
          <a:p>
            <a:pPr marL="0" indent="0">
              <a:buNone/>
            </a:pPr>
            <a:endParaRPr lang="lt-LT" dirty="0"/>
          </a:p>
        </p:txBody>
      </p:sp>
    </p:spTree>
    <p:extLst>
      <p:ext uri="{BB962C8B-B14F-4D97-AF65-F5344CB8AC3E}">
        <p14:creationId xmlns:p14="http://schemas.microsoft.com/office/powerpoint/2010/main" val="39377842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Pavadinimas 1">
            <a:extLst>
              <a:ext uri="{FF2B5EF4-FFF2-40B4-BE49-F238E27FC236}">
                <a16:creationId xmlns:a16="http://schemas.microsoft.com/office/drawing/2014/main" id="{542AEC01-2A30-9C12-A546-5A27D0860B31}"/>
              </a:ext>
            </a:extLst>
          </p:cNvPr>
          <p:cNvSpPr>
            <a:spLocks noGrp="1" noChangeArrowheads="1"/>
          </p:cNvSpPr>
          <p:nvPr>
            <p:ph type="title"/>
          </p:nvPr>
        </p:nvSpPr>
        <p:spPr/>
        <p:txBody>
          <a:bodyPr/>
          <a:lstStyle/>
          <a:p>
            <a:r>
              <a:rPr lang="lt-LT" altLang="lt-LT" sz="2800" b="1" dirty="0">
                <a:solidFill>
                  <a:srgbClr val="003399"/>
                </a:solidFill>
              </a:rPr>
              <a:t>Vaizdo ir garso dokumentai </a:t>
            </a:r>
            <a:br>
              <a:rPr lang="lt-LT" altLang="lt-LT" sz="2800" b="1" dirty="0">
                <a:solidFill>
                  <a:srgbClr val="003399"/>
                </a:solidFill>
              </a:rPr>
            </a:br>
            <a:r>
              <a:rPr lang="lt-LT" altLang="lt-LT" sz="2800" b="1" dirty="0">
                <a:solidFill>
                  <a:srgbClr val="003399"/>
                </a:solidFill>
              </a:rPr>
              <a:t>dokumentacijos plane</a:t>
            </a:r>
            <a:endParaRPr lang="lt-LT" altLang="lt-LT" dirty="0"/>
          </a:p>
        </p:txBody>
      </p:sp>
      <p:sp>
        <p:nvSpPr>
          <p:cNvPr id="3" name="Turinio vietos rezervavimo ženklas 2">
            <a:extLst>
              <a:ext uri="{FF2B5EF4-FFF2-40B4-BE49-F238E27FC236}">
                <a16:creationId xmlns:a16="http://schemas.microsoft.com/office/drawing/2014/main" id="{C7F7D660-917C-6CAE-55C7-8C61384DE0E1}"/>
              </a:ext>
            </a:extLst>
          </p:cNvPr>
          <p:cNvSpPr>
            <a:spLocks noGrp="1"/>
          </p:cNvSpPr>
          <p:nvPr>
            <p:ph idx="1"/>
          </p:nvPr>
        </p:nvSpPr>
        <p:spPr>
          <a:xfrm>
            <a:off x="457200" y="1600200"/>
            <a:ext cx="8229600" cy="4983162"/>
          </a:xfrm>
        </p:spPr>
        <p:txBody>
          <a:bodyPr/>
          <a:lstStyle/>
          <a:p>
            <a:pPr algn="just">
              <a:defRPr/>
            </a:pPr>
            <a:r>
              <a:rPr lang="lt-LT" sz="2800" dirty="0"/>
              <a:t>Vaizdo ir (ar) garso dokumentų bylos indeksą sudaro dokumentacijos plano punkto ir papunkčio eilės numeris ir bylos formą žymintis žymuo: </a:t>
            </a:r>
          </a:p>
          <a:p>
            <a:pPr marL="360363" indent="0" algn="just">
              <a:buFontTx/>
              <a:buNone/>
              <a:defRPr/>
            </a:pPr>
            <a:r>
              <a:rPr lang="lt-LT" sz="2400" dirty="0"/>
              <a:t>- VG – vaizdo ir garso įrašas, </a:t>
            </a:r>
          </a:p>
          <a:p>
            <a:pPr marL="360363" indent="0" algn="just">
              <a:buFontTx/>
              <a:buNone/>
              <a:defRPr/>
            </a:pPr>
            <a:r>
              <a:rPr lang="lt-LT" sz="2400" dirty="0"/>
              <a:t>- G – garso įrašas, </a:t>
            </a:r>
          </a:p>
          <a:p>
            <a:pPr marL="360363" indent="0" algn="just">
              <a:buFontTx/>
              <a:buNone/>
              <a:defRPr/>
            </a:pPr>
            <a:r>
              <a:rPr lang="lt-LT" sz="2400" dirty="0"/>
              <a:t>- V – vaizdo įrašas, </a:t>
            </a:r>
          </a:p>
          <a:p>
            <a:pPr marL="360363" indent="0" algn="just">
              <a:buFontTx/>
              <a:buNone/>
              <a:defRPr/>
            </a:pPr>
            <a:r>
              <a:rPr lang="lt-LT" sz="2400" dirty="0"/>
              <a:t>- F – fotodokumentas, </a:t>
            </a:r>
          </a:p>
          <a:p>
            <a:pPr marL="360363" indent="0" algn="just">
              <a:buFontTx/>
              <a:buNone/>
              <a:defRPr/>
            </a:pPr>
            <a:r>
              <a:rPr lang="lt-LT" sz="2800" dirty="0"/>
              <a:t>(pvz., 5.6 G, kur 5.6 žymi eilės numerį, G – bylos formą). </a:t>
            </a:r>
          </a:p>
          <a:p>
            <a:pPr marL="360363" indent="0" algn="r">
              <a:buFontTx/>
              <a:buNone/>
              <a:defRPr/>
            </a:pPr>
            <a:r>
              <a:rPr lang="lt-LT" sz="1800" dirty="0"/>
              <a:t>  </a:t>
            </a:r>
            <a:endParaRPr lang="lt-LT" sz="16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Pavadinimas 1">
            <a:extLst>
              <a:ext uri="{FF2B5EF4-FFF2-40B4-BE49-F238E27FC236}">
                <a16:creationId xmlns:a16="http://schemas.microsoft.com/office/drawing/2014/main" id="{A49B544E-96F6-E383-3FA7-A1170EA1F58D}"/>
              </a:ext>
            </a:extLst>
          </p:cNvPr>
          <p:cNvSpPr>
            <a:spLocks noGrp="1" noChangeArrowheads="1"/>
          </p:cNvSpPr>
          <p:nvPr>
            <p:ph type="title"/>
          </p:nvPr>
        </p:nvSpPr>
        <p:spPr/>
        <p:txBody>
          <a:bodyPr/>
          <a:lstStyle/>
          <a:p>
            <a:r>
              <a:rPr lang="lt-LT" altLang="lt-LT" sz="2800" b="1" dirty="0">
                <a:solidFill>
                  <a:srgbClr val="003399"/>
                </a:solidFill>
              </a:rPr>
              <a:t>Vaizdo ir garso dokumentų tvarkymas ir apskaita</a:t>
            </a:r>
            <a:endParaRPr lang="lt-LT" altLang="lt-LT" dirty="0"/>
          </a:p>
        </p:txBody>
      </p:sp>
      <p:sp>
        <p:nvSpPr>
          <p:cNvPr id="47107" name="Turinio vietos rezervavimo ženklas 2">
            <a:extLst>
              <a:ext uri="{FF2B5EF4-FFF2-40B4-BE49-F238E27FC236}">
                <a16:creationId xmlns:a16="http://schemas.microsoft.com/office/drawing/2014/main" id="{D7A772F1-2EB7-74A0-3520-29F438983271}"/>
              </a:ext>
            </a:extLst>
          </p:cNvPr>
          <p:cNvSpPr>
            <a:spLocks noGrp="1" noChangeArrowheads="1"/>
          </p:cNvSpPr>
          <p:nvPr>
            <p:ph idx="1"/>
          </p:nvPr>
        </p:nvSpPr>
        <p:spPr>
          <a:xfrm>
            <a:off x="457200" y="1600200"/>
            <a:ext cx="8229600" cy="4983162"/>
          </a:xfrm>
        </p:spPr>
        <p:txBody>
          <a:bodyPr/>
          <a:lstStyle/>
          <a:p>
            <a:pPr algn="just">
              <a:defRPr/>
            </a:pPr>
            <a:r>
              <a:rPr lang="lt-LT" altLang="lt-LT" sz="2800" dirty="0"/>
              <a:t>Jei skaitmeninės kilmės, suskaitmeninti ar analoginiai vaizdo ir (ar) garso dokumentai yra saugomi fizinėse laikmenose, ant jų turi būti nurodyti aprašymo duomenys: bylos ar proceso indeksai, bylos antraštė, chronologinės ribos (data), saugojimo terminas. </a:t>
            </a:r>
          </a:p>
          <a:p>
            <a:pPr marL="0" indent="0" algn="just">
              <a:buNone/>
              <a:defRPr/>
            </a:pPr>
            <a:endParaRPr lang="lt-LT" altLang="lt-LT" sz="1800" dirty="0"/>
          </a:p>
          <a:p>
            <a:pPr algn="just">
              <a:defRPr/>
            </a:pPr>
            <a:endParaRPr lang="lt-LT" altLang="lt-LT" sz="28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Pavadinimas 1">
            <a:extLst>
              <a:ext uri="{FF2B5EF4-FFF2-40B4-BE49-F238E27FC236}">
                <a16:creationId xmlns:a16="http://schemas.microsoft.com/office/drawing/2014/main" id="{34FD2DA9-123A-54C9-F98B-7C5C27189F1E}"/>
              </a:ext>
            </a:extLst>
          </p:cNvPr>
          <p:cNvSpPr>
            <a:spLocks noGrp="1" noChangeArrowheads="1"/>
          </p:cNvSpPr>
          <p:nvPr>
            <p:ph type="title"/>
          </p:nvPr>
        </p:nvSpPr>
        <p:spPr/>
        <p:txBody>
          <a:bodyPr/>
          <a:lstStyle/>
          <a:p>
            <a:r>
              <a:rPr lang="lt-LT" altLang="lt-LT" sz="2800" b="1" dirty="0">
                <a:solidFill>
                  <a:srgbClr val="003399"/>
                </a:solidFill>
              </a:rPr>
              <a:t>Vaizdo ir garso dokumentų tvarkymas ir apskaita</a:t>
            </a:r>
            <a:endParaRPr lang="lt-LT" altLang="lt-LT" dirty="0"/>
          </a:p>
        </p:txBody>
      </p:sp>
      <p:sp>
        <p:nvSpPr>
          <p:cNvPr id="48131" name="Turinio vietos rezervavimo ženklas 2">
            <a:extLst>
              <a:ext uri="{FF2B5EF4-FFF2-40B4-BE49-F238E27FC236}">
                <a16:creationId xmlns:a16="http://schemas.microsoft.com/office/drawing/2014/main" id="{48ED4A6A-63CF-82AB-33D8-56D2768CC58C}"/>
              </a:ext>
            </a:extLst>
          </p:cNvPr>
          <p:cNvSpPr>
            <a:spLocks noGrp="1" noChangeArrowheads="1"/>
          </p:cNvSpPr>
          <p:nvPr>
            <p:ph idx="1"/>
          </p:nvPr>
        </p:nvSpPr>
        <p:spPr/>
        <p:txBody>
          <a:bodyPr/>
          <a:lstStyle/>
          <a:p>
            <a:pPr algn="just">
              <a:defRPr/>
            </a:pPr>
            <a:r>
              <a:rPr lang="lt-LT" altLang="lt-LT" sz="2800" dirty="0"/>
              <a:t>Pasibaigus kalendoriniams metams bylos, kurios nebus tęsiamos kitais metais, užbaigiamos ir sutvarkomos:</a:t>
            </a:r>
          </a:p>
          <a:p>
            <a:pPr algn="just">
              <a:defRPr/>
            </a:pPr>
            <a:r>
              <a:rPr lang="lt-LT" altLang="lt-LT" sz="2800" dirty="0"/>
              <a:t>Pagal nustatytą ar pasirinktą dokumentų sisteminimo požymį patikslinama bylos antraštė, prireikus gali būti rašoma paantraštė. </a:t>
            </a:r>
          </a:p>
          <a:p>
            <a:pPr algn="just">
              <a:defRPr/>
            </a:pPr>
            <a:r>
              <a:rPr lang="lt-LT" altLang="lt-LT" sz="2800" dirty="0"/>
              <a:t>Tvarkant vaizdo ir (ar) garso dokumentus atsižvelgiama į bylai priskirtuose dokumentuose užfiksuotą įvykį ar temos pavadinimą.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Pavadinimas 1">
            <a:extLst>
              <a:ext uri="{FF2B5EF4-FFF2-40B4-BE49-F238E27FC236}">
                <a16:creationId xmlns:a16="http://schemas.microsoft.com/office/drawing/2014/main" id="{DA6441E1-EEEB-27DA-3787-D59998355894}"/>
              </a:ext>
            </a:extLst>
          </p:cNvPr>
          <p:cNvSpPr>
            <a:spLocks noGrp="1" noChangeArrowheads="1"/>
          </p:cNvSpPr>
          <p:nvPr>
            <p:ph type="title"/>
          </p:nvPr>
        </p:nvSpPr>
        <p:spPr/>
        <p:txBody>
          <a:bodyPr/>
          <a:lstStyle/>
          <a:p>
            <a:r>
              <a:rPr lang="lt-LT" altLang="lt-LT" sz="2800" b="1" dirty="0"/>
              <a:t>Vaizdo ir garso dokumentų vertės ekspertizė </a:t>
            </a:r>
          </a:p>
        </p:txBody>
      </p:sp>
      <p:sp>
        <p:nvSpPr>
          <p:cNvPr id="49155" name="Turinio vietos rezervavimo ženklas 2">
            <a:extLst>
              <a:ext uri="{FF2B5EF4-FFF2-40B4-BE49-F238E27FC236}">
                <a16:creationId xmlns:a16="http://schemas.microsoft.com/office/drawing/2014/main" id="{84D36B6F-3704-7533-526C-91377C2E4A24}"/>
              </a:ext>
            </a:extLst>
          </p:cNvPr>
          <p:cNvSpPr>
            <a:spLocks noGrp="1" noChangeArrowheads="1"/>
          </p:cNvSpPr>
          <p:nvPr>
            <p:ph idx="1"/>
          </p:nvPr>
        </p:nvSpPr>
        <p:spPr/>
        <p:txBody>
          <a:bodyPr/>
          <a:lstStyle/>
          <a:p>
            <a:pPr algn="just">
              <a:defRPr/>
            </a:pPr>
            <a:r>
              <a:rPr lang="lt-LT" altLang="lt-LT" sz="2800" dirty="0">
                <a:effectLst>
                  <a:outerShdw blurRad="38100" dist="38100" dir="2700000" algn="tl">
                    <a:srgbClr val="000000">
                      <a:alpha val="43137"/>
                    </a:srgbClr>
                  </a:outerShdw>
                </a:effectLst>
              </a:rPr>
              <a:t>Tiek vaizdo ir (ar) garso dokumentai, kurie yra autorių teisių objektai,  tiek įstaigos veiklos vaizdo ir garso dokumentai vertinami pagal šiuos reikšmingumo kriterijus:</a:t>
            </a:r>
          </a:p>
          <a:p>
            <a:pPr marL="817563" indent="-457200" algn="just">
              <a:buFontTx/>
              <a:buChar char="-"/>
              <a:defRPr/>
            </a:pPr>
            <a:r>
              <a:rPr lang="lt-LT" altLang="lt-LT" sz="2800" dirty="0"/>
              <a:t>tenkina įstaigos administravimo ir informacinius poreikius;</a:t>
            </a:r>
          </a:p>
          <a:p>
            <a:pPr marL="817563" indent="-457200" algn="just">
              <a:buFontTx/>
              <a:buChar char="-"/>
              <a:defRPr/>
            </a:pPr>
            <a:r>
              <a:rPr lang="lt-LT" altLang="lt-LT" sz="2800" dirty="0"/>
              <a:t>užtikrina įstaigos veiklos įrodymus;</a:t>
            </a:r>
          </a:p>
          <a:p>
            <a:pPr>
              <a:defRPr/>
            </a:pPr>
            <a:endParaRPr lang="lt-LT" altLang="lt-LT"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Pavadinimas 1">
            <a:extLst>
              <a:ext uri="{FF2B5EF4-FFF2-40B4-BE49-F238E27FC236}">
                <a16:creationId xmlns:a16="http://schemas.microsoft.com/office/drawing/2014/main" id="{4EF10314-4EA9-D720-BDA8-CA0D2E600D06}"/>
              </a:ext>
            </a:extLst>
          </p:cNvPr>
          <p:cNvSpPr>
            <a:spLocks noGrp="1" noChangeArrowheads="1"/>
          </p:cNvSpPr>
          <p:nvPr>
            <p:ph type="title"/>
          </p:nvPr>
        </p:nvSpPr>
        <p:spPr/>
        <p:txBody>
          <a:bodyPr/>
          <a:lstStyle/>
          <a:p>
            <a:r>
              <a:rPr lang="lt-LT" altLang="lt-LT" sz="2800" b="1" dirty="0">
                <a:solidFill>
                  <a:srgbClr val="003399"/>
                </a:solidFill>
              </a:rPr>
              <a:t>Vaizdo ir garso dokumentų vertės ekspertizė </a:t>
            </a:r>
            <a:endParaRPr lang="lt-LT" altLang="lt-LT" dirty="0"/>
          </a:p>
        </p:txBody>
      </p:sp>
      <p:sp>
        <p:nvSpPr>
          <p:cNvPr id="3" name="Turinio vietos rezervavimo ženklas 2">
            <a:extLst>
              <a:ext uri="{FF2B5EF4-FFF2-40B4-BE49-F238E27FC236}">
                <a16:creationId xmlns:a16="http://schemas.microsoft.com/office/drawing/2014/main" id="{C4DC7CE8-177F-E635-89C8-B298E8BD6B0C}"/>
              </a:ext>
            </a:extLst>
          </p:cNvPr>
          <p:cNvSpPr>
            <a:spLocks noGrp="1"/>
          </p:cNvSpPr>
          <p:nvPr>
            <p:ph idx="1"/>
          </p:nvPr>
        </p:nvSpPr>
        <p:spPr/>
        <p:txBody>
          <a:bodyPr/>
          <a:lstStyle/>
          <a:p>
            <a:pPr marL="817563" indent="-457200" algn="just">
              <a:buFontTx/>
              <a:buChar char="-"/>
              <a:defRPr/>
            </a:pPr>
            <a:r>
              <a:rPr lang="lt-LT" altLang="lt-LT" sz="2800" dirty="0">
                <a:solidFill>
                  <a:srgbClr val="003399"/>
                </a:solidFill>
              </a:rPr>
              <a:t>užtikrina su įstaigos veikla susijusių asmenų prievoles ir teisėtus interesus;</a:t>
            </a:r>
          </a:p>
          <a:p>
            <a:pPr marL="817563" indent="-457200" algn="just">
              <a:buFontTx/>
              <a:buChar char="-"/>
              <a:defRPr/>
            </a:pPr>
            <a:r>
              <a:rPr lang="lt-LT" altLang="lt-LT" sz="2800" dirty="0">
                <a:solidFill>
                  <a:srgbClr val="003399"/>
                </a:solidFill>
              </a:rPr>
              <a:t>gali būti tinkami tyrimams atlikti;</a:t>
            </a:r>
          </a:p>
          <a:p>
            <a:pPr marL="817563" indent="-457200" algn="just">
              <a:buFontTx/>
              <a:buChar char="-"/>
              <a:defRPr/>
            </a:pPr>
            <a:r>
              <a:rPr lang="lt-LT" altLang="lt-LT" sz="2800" dirty="0">
                <a:solidFill>
                  <a:srgbClr val="003399"/>
                </a:solidFill>
              </a:rPr>
              <a:t>suteikia informaciją apie įstaigos teises, pareigas, politiką, veiklą, ryšius, interesus mokslo ir kultūros tikslais.</a:t>
            </a:r>
          </a:p>
          <a:p>
            <a:pPr marL="817563" indent="-457200" algn="just">
              <a:buFontTx/>
              <a:buChar char="-"/>
              <a:defRPr/>
            </a:pPr>
            <a:endParaRPr lang="lt-LT" altLang="lt-LT" sz="2800" dirty="0">
              <a:solidFill>
                <a:srgbClr val="003399"/>
              </a:solidFill>
            </a:endParaRPr>
          </a:p>
          <a:p>
            <a:pPr marL="817563" indent="-457200" algn="just">
              <a:buFontTx/>
              <a:buChar char="-"/>
              <a:defRPr/>
            </a:pPr>
            <a:endParaRPr lang="lt-LT" altLang="lt-LT" sz="2800" dirty="0">
              <a:solidFill>
                <a:srgbClr val="003399"/>
              </a:solidFill>
            </a:endParaRPr>
          </a:p>
          <a:p>
            <a:pPr marL="0" indent="0">
              <a:buFontTx/>
              <a:buNone/>
              <a:defRPr/>
            </a:pPr>
            <a:endParaRPr lang="lt-LT" dirty="0"/>
          </a:p>
          <a:p>
            <a:pPr marL="0" indent="0">
              <a:buFontTx/>
              <a:buNone/>
              <a:defRPr/>
            </a:pPr>
            <a:endParaRPr lang="lt-LT" sz="18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Pavadinimas 1">
            <a:extLst>
              <a:ext uri="{FF2B5EF4-FFF2-40B4-BE49-F238E27FC236}">
                <a16:creationId xmlns:a16="http://schemas.microsoft.com/office/drawing/2014/main" id="{92BE6A96-00A1-31BA-954E-B26E459FF9F8}"/>
              </a:ext>
            </a:extLst>
          </p:cNvPr>
          <p:cNvSpPr>
            <a:spLocks noGrp="1" noChangeArrowheads="1"/>
          </p:cNvSpPr>
          <p:nvPr>
            <p:ph type="title"/>
          </p:nvPr>
        </p:nvSpPr>
        <p:spPr/>
        <p:txBody>
          <a:bodyPr/>
          <a:lstStyle/>
          <a:p>
            <a:r>
              <a:rPr lang="lt-LT" altLang="lt-LT" sz="2800" b="1" dirty="0">
                <a:solidFill>
                  <a:srgbClr val="003399"/>
                </a:solidFill>
              </a:rPr>
              <a:t>Vaizdo ir garso dokumentų tvarkymas</a:t>
            </a:r>
            <a:endParaRPr lang="lt-LT" altLang="lt-LT" dirty="0"/>
          </a:p>
        </p:txBody>
      </p:sp>
      <p:sp>
        <p:nvSpPr>
          <p:cNvPr id="51203" name="Turinio vietos rezervavimo ženklas 2">
            <a:extLst>
              <a:ext uri="{FF2B5EF4-FFF2-40B4-BE49-F238E27FC236}">
                <a16:creationId xmlns:a16="http://schemas.microsoft.com/office/drawing/2014/main" id="{50755452-ECD0-D90C-E0A9-5D1B68B47AD7}"/>
              </a:ext>
            </a:extLst>
          </p:cNvPr>
          <p:cNvSpPr>
            <a:spLocks noGrp="1" noChangeArrowheads="1"/>
          </p:cNvSpPr>
          <p:nvPr>
            <p:ph idx="1"/>
          </p:nvPr>
        </p:nvSpPr>
        <p:spPr/>
        <p:txBody>
          <a:bodyPr/>
          <a:lstStyle/>
          <a:p>
            <a:pPr algn="just"/>
            <a:r>
              <a:rPr lang="lt-LT" altLang="lt-LT" sz="2800" dirty="0"/>
              <a:t>Atrinkti nuolat saugomi vaizdo ir garso dokumentai, turintys istorinę, kultūrinę ar kitokią išliekamąją vertę, tvarkomi pagal nustatytus reikalavimus:</a:t>
            </a:r>
          </a:p>
          <a:p>
            <a:pPr algn="just"/>
            <a:r>
              <a:rPr lang="lt-LT" altLang="lt-LT" sz="2800" dirty="0"/>
              <a:t>Nuolat saugomų vaizdo ir (ar) garso dokumentų bylos chronologinės ribos – dokumentuose užfiksuotų įvykių datos. </a:t>
            </a:r>
          </a:p>
          <a:p>
            <a:pPr algn="just"/>
            <a:r>
              <a:rPr lang="lt-LT" altLang="lt-LT" sz="2800" dirty="0"/>
              <a:t>Jei vaizdo ir (ar) garso dokumentuose užfiksuotas vienas įvykis, bylos data laikoma įvykio data. </a:t>
            </a:r>
          </a:p>
          <a:p>
            <a:pPr algn="just"/>
            <a:endParaRPr lang="lt-LT" altLang="lt-LT" sz="28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Pavadinimas 1">
            <a:extLst>
              <a:ext uri="{FF2B5EF4-FFF2-40B4-BE49-F238E27FC236}">
                <a16:creationId xmlns:a16="http://schemas.microsoft.com/office/drawing/2014/main" id="{C47ED746-8E6D-164E-2613-977A82DCD515}"/>
              </a:ext>
            </a:extLst>
          </p:cNvPr>
          <p:cNvSpPr>
            <a:spLocks noGrp="1" noChangeArrowheads="1"/>
          </p:cNvSpPr>
          <p:nvPr>
            <p:ph type="title"/>
          </p:nvPr>
        </p:nvSpPr>
        <p:spPr/>
        <p:txBody>
          <a:bodyPr/>
          <a:lstStyle/>
          <a:p>
            <a:r>
              <a:rPr lang="lt-LT" altLang="lt-LT" sz="2800" b="1" dirty="0"/>
              <a:t>Sutvarkytų v</a:t>
            </a:r>
            <a:r>
              <a:rPr lang="pt-BR" altLang="lt-LT" sz="2800" b="1" dirty="0"/>
              <a:t>aizdo ir garso dokumentų </a:t>
            </a:r>
            <a:r>
              <a:rPr lang="lt-LT" altLang="lt-LT" sz="2800" b="1" dirty="0"/>
              <a:t>apskaita</a:t>
            </a:r>
          </a:p>
        </p:txBody>
      </p:sp>
      <p:sp>
        <p:nvSpPr>
          <p:cNvPr id="52227" name="Turinio vietos rezervavimo ženklas 2">
            <a:extLst>
              <a:ext uri="{FF2B5EF4-FFF2-40B4-BE49-F238E27FC236}">
                <a16:creationId xmlns:a16="http://schemas.microsoft.com/office/drawing/2014/main" id="{B76732C0-4878-7D7C-FE39-47B52195CD33}"/>
              </a:ext>
            </a:extLst>
          </p:cNvPr>
          <p:cNvSpPr>
            <a:spLocks noGrp="1" noChangeArrowheads="1"/>
          </p:cNvSpPr>
          <p:nvPr>
            <p:ph idx="1"/>
          </p:nvPr>
        </p:nvSpPr>
        <p:spPr/>
        <p:txBody>
          <a:bodyPr/>
          <a:lstStyle/>
          <a:p>
            <a:pPr algn="just"/>
            <a:r>
              <a:rPr lang="lt-LT" altLang="lt-LT" sz="2800" dirty="0"/>
              <a:t>Jei buvo pasirinkta sudaryti bylų dokumentacijos planą, sutvarkytų nuolat saugomų veiklos vaizdo ir (ar) garso dokumentų apskaitai užtikrinti turi būti nustatyti bylų apyrašai. </a:t>
            </a:r>
          </a:p>
          <a:p>
            <a:pPr algn="just"/>
            <a:r>
              <a:rPr lang="lt-LT" altLang="lt-LT" sz="2800" dirty="0"/>
              <a:t>Nuolat saugomų audiovizualinių ar  fotografijos kūrinių apskaitai taip pat numatomi atskiri bylų apyrašai.</a:t>
            </a:r>
          </a:p>
          <a:p>
            <a:pPr algn="just"/>
            <a:endParaRPr lang="lt-LT" altLang="lt-LT" sz="2800" dirty="0"/>
          </a:p>
          <a:p>
            <a:pPr marL="0" indent="0">
              <a:buNone/>
            </a:pPr>
            <a:endParaRPr lang="lt-LT" altLang="lt-LT"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Pavadinimas 1">
            <a:extLst>
              <a:ext uri="{FF2B5EF4-FFF2-40B4-BE49-F238E27FC236}">
                <a16:creationId xmlns:a16="http://schemas.microsoft.com/office/drawing/2014/main" id="{896DA06B-4824-59DB-E7FD-08111FEF1234}"/>
              </a:ext>
            </a:extLst>
          </p:cNvPr>
          <p:cNvSpPr>
            <a:spLocks noGrp="1" noChangeArrowheads="1"/>
          </p:cNvSpPr>
          <p:nvPr>
            <p:ph type="title"/>
          </p:nvPr>
        </p:nvSpPr>
        <p:spPr/>
        <p:txBody>
          <a:bodyPr/>
          <a:lstStyle/>
          <a:p>
            <a:r>
              <a:rPr lang="lt-LT" altLang="lt-LT" sz="2800" b="1" dirty="0">
                <a:solidFill>
                  <a:srgbClr val="003399"/>
                </a:solidFill>
              </a:rPr>
              <a:t>Sutvarkytų v</a:t>
            </a:r>
            <a:r>
              <a:rPr lang="pt-BR" altLang="lt-LT" sz="2800" b="1" dirty="0">
                <a:solidFill>
                  <a:srgbClr val="003399"/>
                </a:solidFill>
              </a:rPr>
              <a:t>aizdo ir garso dokumentų </a:t>
            </a:r>
            <a:r>
              <a:rPr lang="lt-LT" altLang="lt-LT" sz="2800" b="1" dirty="0">
                <a:solidFill>
                  <a:srgbClr val="003399"/>
                </a:solidFill>
              </a:rPr>
              <a:t>apskaita</a:t>
            </a:r>
            <a:endParaRPr lang="lt-LT" altLang="lt-LT" dirty="0"/>
          </a:p>
        </p:txBody>
      </p:sp>
      <p:sp>
        <p:nvSpPr>
          <p:cNvPr id="3" name="Turinio vietos rezervavimo ženklas 2">
            <a:extLst>
              <a:ext uri="{FF2B5EF4-FFF2-40B4-BE49-F238E27FC236}">
                <a16:creationId xmlns:a16="http://schemas.microsoft.com/office/drawing/2014/main" id="{574497EE-DE8F-53B5-01C5-8E75D9566EEE}"/>
              </a:ext>
            </a:extLst>
          </p:cNvPr>
          <p:cNvSpPr>
            <a:spLocks noGrp="1"/>
          </p:cNvSpPr>
          <p:nvPr>
            <p:ph idx="1"/>
          </p:nvPr>
        </p:nvSpPr>
        <p:spPr>
          <a:xfrm>
            <a:off x="430213" y="1628775"/>
            <a:ext cx="8229600" cy="4954588"/>
          </a:xfrm>
        </p:spPr>
        <p:txBody>
          <a:bodyPr/>
          <a:lstStyle/>
          <a:p>
            <a:pPr algn="just">
              <a:defRPr/>
            </a:pPr>
            <a:r>
              <a:rPr lang="lt-LT" sz="2800" dirty="0"/>
              <a:t>Vaizdo ir (ar) garso dokumentų bylų apyrašai, įrašomi į bylų apyrašų sąrašą,  pvz.:</a:t>
            </a:r>
          </a:p>
          <a:p>
            <a:pPr marL="0" indent="0" algn="just">
              <a:buNone/>
              <a:defRPr/>
            </a:pPr>
            <a:endParaRPr lang="lt-LT" sz="2800" dirty="0"/>
          </a:p>
          <a:p>
            <a:pPr marL="344488" indent="-344488" algn="just">
              <a:buFontTx/>
              <a:buChar char="-"/>
              <a:defRPr/>
            </a:pPr>
            <a:r>
              <a:rPr lang="lt-LT" sz="2400" dirty="0"/>
              <a:t>... savivaldybės institucijų ir administracijos veiklos nuolat saugomų videodokumentų apyrašas Nr. 11</a:t>
            </a:r>
          </a:p>
          <a:p>
            <a:pPr marL="344488" indent="-344488" algn="just">
              <a:buFontTx/>
              <a:buChar char="-"/>
              <a:defRPr/>
            </a:pPr>
            <a:r>
              <a:rPr lang="lt-LT" sz="2400" dirty="0"/>
              <a:t>Nuolat saugomų fotodokumentų apyrašas Nr. 19	</a:t>
            </a:r>
          </a:p>
          <a:p>
            <a:pPr marL="344488" indent="-344488" algn="just">
              <a:buFontTx/>
              <a:buChar char="-"/>
              <a:defRPr/>
            </a:pPr>
            <a:r>
              <a:rPr lang="lt-LT" sz="2400" dirty="0"/>
              <a:t>Nuolat saugomų audiovizualinių kūrinių apyrašas Nr. 20</a:t>
            </a:r>
          </a:p>
          <a:p>
            <a:pPr marL="0" indent="0" algn="just">
              <a:buFontTx/>
              <a:buNone/>
              <a:defRPr/>
            </a:pPr>
            <a:endParaRPr lang="lt-LT" sz="24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Pavadinimas 1">
            <a:extLst>
              <a:ext uri="{FF2B5EF4-FFF2-40B4-BE49-F238E27FC236}">
                <a16:creationId xmlns:a16="http://schemas.microsoft.com/office/drawing/2014/main" id="{0A38B859-7014-20DF-414E-93A86CE57C05}"/>
              </a:ext>
            </a:extLst>
          </p:cNvPr>
          <p:cNvSpPr>
            <a:spLocks noGrp="1" noChangeArrowheads="1"/>
          </p:cNvSpPr>
          <p:nvPr>
            <p:ph type="title"/>
          </p:nvPr>
        </p:nvSpPr>
        <p:spPr/>
        <p:txBody>
          <a:bodyPr/>
          <a:lstStyle/>
          <a:p>
            <a:pPr>
              <a:defRPr/>
            </a:pPr>
            <a:r>
              <a:rPr lang="lt-LT" altLang="lt-LT" sz="2800" b="1" dirty="0">
                <a:solidFill>
                  <a:srgbClr val="003399"/>
                </a:solidFill>
                <a:ea typeface="+mn-ea"/>
                <a:cs typeface="+mn-cs"/>
              </a:rPr>
              <a:t>Nuolat saugomų vaizdo ir garso dokumentų</a:t>
            </a:r>
            <a:br>
              <a:rPr lang="lt-LT" altLang="lt-LT" sz="2800" b="1" dirty="0">
                <a:solidFill>
                  <a:srgbClr val="003399"/>
                </a:solidFill>
                <a:ea typeface="+mn-ea"/>
                <a:cs typeface="+mn-cs"/>
              </a:rPr>
            </a:br>
            <a:r>
              <a:rPr lang="lt-LT" altLang="lt-LT" sz="2800" b="1" dirty="0">
                <a:solidFill>
                  <a:srgbClr val="003399"/>
                </a:solidFill>
                <a:ea typeface="+mn-ea"/>
                <a:cs typeface="+mn-cs"/>
              </a:rPr>
              <a:t>rengimo ypatumai</a:t>
            </a:r>
            <a:endParaRPr lang="lt-LT" altLang="lt-LT" b="1" dirty="0"/>
          </a:p>
        </p:txBody>
      </p:sp>
      <p:sp>
        <p:nvSpPr>
          <p:cNvPr id="52227" name="Turinio vietos rezervavimo ženklas 2">
            <a:extLst>
              <a:ext uri="{FF2B5EF4-FFF2-40B4-BE49-F238E27FC236}">
                <a16:creationId xmlns:a16="http://schemas.microsoft.com/office/drawing/2014/main" id="{30FA72E9-41C1-3FC1-14F4-6DB2F19DC22B}"/>
              </a:ext>
            </a:extLst>
          </p:cNvPr>
          <p:cNvSpPr>
            <a:spLocks noGrp="1" noChangeArrowheads="1"/>
          </p:cNvSpPr>
          <p:nvPr>
            <p:ph idx="1"/>
          </p:nvPr>
        </p:nvSpPr>
        <p:spPr/>
        <p:txBody>
          <a:bodyPr/>
          <a:lstStyle/>
          <a:p>
            <a:pPr algn="just">
              <a:defRPr/>
            </a:pPr>
            <a:r>
              <a:rPr lang="lt-LT" altLang="lt-LT" sz="2800" dirty="0"/>
              <a:t>Nuolat saugomi vaizdo ir (ar) garso dokumentai rengiami taip, kad atitiktų </a:t>
            </a:r>
            <a:r>
              <a:rPr lang="lt-LT" altLang="lt-LT" sz="2800" dirty="0">
                <a:effectLst>
                  <a:outerShdw blurRad="38100" dist="38100" dir="2700000" algn="tl">
                    <a:srgbClr val="000000">
                      <a:alpha val="43137"/>
                    </a:srgbClr>
                  </a:outerShdw>
                </a:effectLst>
              </a:rPr>
              <a:t>Valstybės ir savivaldybių institucijų, įstaigų, įmonių veiklos dokumentų perdavimo valstybės archyvams taisykles</a:t>
            </a:r>
            <a:r>
              <a:rPr lang="lt-LT" altLang="lt-LT" sz="2800" dirty="0"/>
              <a:t>, patvirtintas Lietuvos vyriausiojo archyvaro 2011 m. vasario 21 d. įsakymu Nr. V-78 „Dėl Valstybės ir savivaldybių institucijų, įstaigų, įmonių veiklos dokumentų perdavimo valstybės archyvams“. </a:t>
            </a:r>
          </a:p>
          <a:p>
            <a:pPr marL="0" indent="0" algn="just">
              <a:buFontTx/>
              <a:buNone/>
              <a:defRPr/>
            </a:pPr>
            <a:r>
              <a:rPr lang="lt-LT" altLang="lt-LT" sz="1800" dirty="0"/>
              <a:t>Esminis pakeitimas dėl nuolat saugomų vaizdo ir garso dokumentų rengimo – Lietuvos vyriausiojo archyvaro 2019 m. gruodžio 27 d. įsakymas Nr. VE-75</a:t>
            </a:r>
          </a:p>
          <a:p>
            <a:pPr>
              <a:defRPr/>
            </a:pPr>
            <a:endParaRPr lang="lt-LT" altLang="lt-LT" dirty="0"/>
          </a:p>
          <a:p>
            <a:pPr>
              <a:defRPr/>
            </a:pPr>
            <a:endParaRPr lang="lt-LT" altLang="lt-LT"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Pavadinimas 1">
            <a:extLst>
              <a:ext uri="{FF2B5EF4-FFF2-40B4-BE49-F238E27FC236}">
                <a16:creationId xmlns:a16="http://schemas.microsoft.com/office/drawing/2014/main" id="{41BE9EFB-F78C-EA4A-3879-59C52FBB89A1}"/>
              </a:ext>
            </a:extLst>
          </p:cNvPr>
          <p:cNvSpPr>
            <a:spLocks noGrp="1" noChangeArrowheads="1"/>
          </p:cNvSpPr>
          <p:nvPr>
            <p:ph type="title"/>
          </p:nvPr>
        </p:nvSpPr>
        <p:spPr/>
        <p:txBody>
          <a:bodyPr/>
          <a:lstStyle/>
          <a:p>
            <a:r>
              <a:rPr lang="lt-LT" altLang="lt-LT" sz="2000" b="1" dirty="0"/>
              <a:t>Valstybės ir savivaldybių institucijų, įstaigų, įmonių veiklos dokumentų perdavimo valstybės archyvams taisyklių reikalavimai nuolat saugomų vaizdo ir garso dokumentų rengimui:</a:t>
            </a:r>
          </a:p>
        </p:txBody>
      </p:sp>
      <p:sp>
        <p:nvSpPr>
          <p:cNvPr id="53251" name="Turinio vietos rezervavimo ženklas 2">
            <a:extLst>
              <a:ext uri="{FF2B5EF4-FFF2-40B4-BE49-F238E27FC236}">
                <a16:creationId xmlns:a16="http://schemas.microsoft.com/office/drawing/2014/main" id="{B824EC6F-59AF-4579-893D-52D5581FDEF6}"/>
              </a:ext>
            </a:extLst>
          </p:cNvPr>
          <p:cNvSpPr>
            <a:spLocks noGrp="1" noChangeArrowheads="1"/>
          </p:cNvSpPr>
          <p:nvPr>
            <p:ph idx="1"/>
          </p:nvPr>
        </p:nvSpPr>
        <p:spPr/>
        <p:txBody>
          <a:bodyPr/>
          <a:lstStyle/>
          <a:p>
            <a:pPr>
              <a:defRPr/>
            </a:pPr>
            <a:r>
              <a:rPr lang="lt-LT" altLang="lt-LT" sz="2800" dirty="0"/>
              <a:t>Dokumentus perduodanti įstaiga turi:</a:t>
            </a:r>
          </a:p>
          <a:p>
            <a:pPr marL="817563" indent="-457200" algn="just">
              <a:buFontTx/>
              <a:buChar char="-"/>
              <a:defRPr/>
            </a:pPr>
            <a:r>
              <a:rPr lang="lt-LT" altLang="lt-LT" sz="2400" dirty="0"/>
              <a:t>10.7. perduoti vaizdo ir garso dokumentus:</a:t>
            </a:r>
          </a:p>
          <a:p>
            <a:pPr marL="817563" indent="-457200" algn="just">
              <a:buFontTx/>
              <a:buChar char="-"/>
              <a:defRPr/>
            </a:pPr>
            <a:r>
              <a:rPr lang="lt-LT" altLang="lt-LT" sz="2400" dirty="0"/>
              <a:t>10.7.1. analoginius (įskaitant audiovizualinius ir fotografijų kūrinius):</a:t>
            </a:r>
          </a:p>
          <a:p>
            <a:pPr marL="817563" indent="-457200" algn="just">
              <a:buFontTx/>
              <a:buChar char="-"/>
              <a:defRPr/>
            </a:pPr>
            <a:r>
              <a:rPr lang="lt-LT" altLang="lt-LT" sz="2400" dirty="0"/>
              <a:t>10.7.1.1. garso dokumentus, užfiksuotus magnetinėje juostoje, plokštelėje ar kitoje laikmenoje;</a:t>
            </a:r>
          </a:p>
          <a:p>
            <a:pPr marL="817563" indent="-457200" algn="just">
              <a:buFontTx/>
              <a:buChar char="-"/>
              <a:defRPr/>
            </a:pPr>
            <a:r>
              <a:rPr lang="lt-LT" altLang="lt-LT" sz="2400" dirty="0">
                <a:solidFill>
                  <a:srgbClr val="003399"/>
                </a:solidFill>
              </a:rPr>
              <a:t>10.7.1.2. videodokumentus, užfiksuotus magnetinėje juostoje;</a:t>
            </a:r>
          </a:p>
          <a:p>
            <a:pPr marL="817563" indent="-457200" algn="just">
              <a:buFontTx/>
              <a:buChar char="-"/>
              <a:defRPr/>
            </a:pPr>
            <a:r>
              <a:rPr lang="lt-LT" altLang="lt-LT" sz="2400" dirty="0">
                <a:solidFill>
                  <a:srgbClr val="003399"/>
                </a:solidFill>
              </a:rPr>
              <a:t>10.7.1.3. fotodokumentus, užfiksuotus juostoje, popieriuje, stiklo plokštelėje;</a:t>
            </a:r>
          </a:p>
          <a:p>
            <a:pPr marL="817563" indent="-457200" algn="just">
              <a:buFontTx/>
              <a:buChar char="-"/>
              <a:defRPr/>
            </a:pPr>
            <a:endParaRPr lang="lt-LT" altLang="lt-LT" sz="2800" dirty="0"/>
          </a:p>
          <a:p>
            <a:pPr>
              <a:defRPr/>
            </a:pPr>
            <a:endParaRPr lang="lt-LT" altLang="lt-L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Pavadinimas 3">
            <a:extLst>
              <a:ext uri="{FF2B5EF4-FFF2-40B4-BE49-F238E27FC236}">
                <a16:creationId xmlns:a16="http://schemas.microsoft.com/office/drawing/2014/main" id="{6AFD90A2-9B99-83AE-FE15-5FECCDE0CFAC}"/>
              </a:ext>
            </a:extLst>
          </p:cNvPr>
          <p:cNvSpPr>
            <a:spLocks noGrp="1" noChangeArrowheads="1"/>
          </p:cNvSpPr>
          <p:nvPr>
            <p:ph type="title"/>
          </p:nvPr>
        </p:nvSpPr>
        <p:spPr/>
        <p:txBody>
          <a:bodyPr/>
          <a:lstStyle/>
          <a:p>
            <a:r>
              <a:rPr lang="lt-LT" altLang="lt-LT" sz="2800" b="1" dirty="0"/>
              <a:t>Vaizdo ir garso dokumentų valdymo ypatumai</a:t>
            </a:r>
          </a:p>
        </p:txBody>
      </p:sp>
      <p:sp>
        <p:nvSpPr>
          <p:cNvPr id="5" name="Turinio vietos rezervavimo ženklas 4">
            <a:extLst>
              <a:ext uri="{FF2B5EF4-FFF2-40B4-BE49-F238E27FC236}">
                <a16:creationId xmlns:a16="http://schemas.microsoft.com/office/drawing/2014/main" id="{E44991BF-9A5D-19D3-049F-7C8F37A05042}"/>
              </a:ext>
            </a:extLst>
          </p:cNvPr>
          <p:cNvSpPr>
            <a:spLocks noGrp="1"/>
          </p:cNvSpPr>
          <p:nvPr>
            <p:ph sz="half" idx="1"/>
          </p:nvPr>
        </p:nvSpPr>
        <p:spPr/>
        <p: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lt-LT" sz="2800" b="0" i="0" u="none" strike="noStrike" kern="0" cap="none" spc="0" normalizeH="0" baseline="0" noProof="0" dirty="0">
                <a:ln>
                  <a:noFill/>
                </a:ln>
                <a:solidFill>
                  <a:srgbClr val="003399"/>
                </a:solidFill>
                <a:effectLst>
                  <a:outerShdw blurRad="38100" dist="38100" dir="2700000" algn="tl">
                    <a:srgbClr val="000000">
                      <a:alpha val="43137"/>
                    </a:srgbClr>
                  </a:outerShdw>
                </a:effectLst>
                <a:uLnTx/>
                <a:uFillTx/>
                <a:latin typeface="Arial"/>
                <a:ea typeface="+mn-ea"/>
                <a:cs typeface="+mn-cs"/>
              </a:rPr>
              <a:t>Vaizdo ir (ar) garso dokumentai</a:t>
            </a:r>
            <a:r>
              <a:rPr kumimoji="0" lang="lt-LT" sz="2800" b="0" i="0" u="none" strike="noStrike" kern="0" cap="none" spc="0" normalizeH="0" baseline="0" noProof="0" dirty="0">
                <a:ln>
                  <a:noFill/>
                </a:ln>
                <a:solidFill>
                  <a:srgbClr val="003399"/>
                </a:solidFill>
                <a:effectLst/>
                <a:uLnTx/>
                <a:uFillTx/>
                <a:latin typeface="Arial"/>
                <a:ea typeface="+mn-ea"/>
                <a:cs typeface="+mn-cs"/>
              </a:rPr>
              <a:t>, kurie pagal Lietuvos Respublikos autorių teisių ir gretutinių teisių įstatymą </a:t>
            </a:r>
            <a:r>
              <a:rPr kumimoji="0" lang="lt-LT" sz="2800" b="0" i="0" u="none" strike="noStrike" kern="0" cap="none" spc="0" normalizeH="0" baseline="0" noProof="0" dirty="0">
                <a:ln>
                  <a:noFill/>
                </a:ln>
                <a:solidFill>
                  <a:srgbClr val="003399"/>
                </a:solidFill>
                <a:effectLst>
                  <a:outerShdw blurRad="38100" dist="38100" dir="2700000" algn="tl">
                    <a:srgbClr val="000000">
                      <a:alpha val="43137"/>
                    </a:srgbClr>
                  </a:outerShdw>
                </a:effectLst>
                <a:uLnTx/>
                <a:uFillTx/>
                <a:latin typeface="Arial"/>
                <a:ea typeface="+mn-ea"/>
                <a:cs typeface="+mn-cs"/>
              </a:rPr>
              <a:t>yra autorių teisių objektai</a:t>
            </a:r>
          </a:p>
        </p:txBody>
      </p:sp>
      <p:sp>
        <p:nvSpPr>
          <p:cNvPr id="6" name="Turinio vietos rezervavimo ženklas 5">
            <a:extLst>
              <a:ext uri="{FF2B5EF4-FFF2-40B4-BE49-F238E27FC236}">
                <a16:creationId xmlns:a16="http://schemas.microsoft.com/office/drawing/2014/main" id="{88EAC169-9416-A5B0-0EF6-A571A631499F}"/>
              </a:ext>
            </a:extLst>
          </p:cNvPr>
          <p:cNvSpPr>
            <a:spLocks noGrp="1"/>
          </p:cNvSpPr>
          <p:nvPr>
            <p:ph sz="half" idx="2"/>
          </p:nvPr>
        </p:nvSpPr>
        <p:spPr>
          <a:xfrm>
            <a:off x="4648200" y="1600200"/>
            <a:ext cx="4038600" cy="4852988"/>
          </a:xfrm>
        </p:spPr>
        <p:txBody>
          <a:bodyPr/>
          <a:lstStyle/>
          <a:p>
            <a:pPr marL="0" indent="0">
              <a:buFontTx/>
              <a:buNone/>
              <a:defRPr/>
            </a:pPr>
            <a:r>
              <a:rPr lang="lt-LT" dirty="0">
                <a:effectLst>
                  <a:outerShdw blurRad="38100" dist="38100" dir="2700000" algn="tl">
                    <a:srgbClr val="000000">
                      <a:alpha val="43137"/>
                    </a:srgbClr>
                  </a:outerShdw>
                </a:effectLst>
              </a:rPr>
              <a:t>Vaizdo ir (ar) garso dokumentai, kurie nėra autorių teisių objektai: </a:t>
            </a:r>
          </a:p>
          <a:p>
            <a:pPr marL="0" indent="0">
              <a:buFontTx/>
              <a:buNone/>
              <a:defRPr/>
            </a:pPr>
            <a:r>
              <a:rPr lang="lt-LT" dirty="0"/>
              <a:t>teisės aktai, oficialūs administracinio, teisinio ar norminio pobūdžio dokumentai – t. y. </a:t>
            </a:r>
            <a:r>
              <a:rPr lang="lt-LT" dirty="0">
                <a:effectLst>
                  <a:outerShdw blurRad="38100" dist="38100" dir="2700000" algn="tl">
                    <a:srgbClr val="000000">
                      <a:alpha val="43137"/>
                    </a:srgbClr>
                  </a:outerShdw>
                </a:effectLst>
              </a:rPr>
              <a:t>įstaigos veiklos dokumentai</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Pavadinimas 1">
            <a:extLst>
              <a:ext uri="{FF2B5EF4-FFF2-40B4-BE49-F238E27FC236}">
                <a16:creationId xmlns:a16="http://schemas.microsoft.com/office/drawing/2014/main" id="{A78974FB-EDB4-BDAC-A937-FD8F83D67FE5}"/>
              </a:ext>
            </a:extLst>
          </p:cNvPr>
          <p:cNvSpPr>
            <a:spLocks noGrp="1" noChangeArrowheads="1"/>
          </p:cNvSpPr>
          <p:nvPr>
            <p:ph type="title"/>
          </p:nvPr>
        </p:nvSpPr>
        <p:spPr/>
        <p:txBody>
          <a:bodyPr/>
          <a:lstStyle/>
          <a:p>
            <a:r>
              <a:rPr lang="lt-LT" altLang="lt-LT" sz="2000" b="1" dirty="0">
                <a:solidFill>
                  <a:srgbClr val="003399"/>
                </a:solidFill>
              </a:rPr>
              <a:t>Valstybės ir savivaldybių institucijų, įstaigų, įmonių veiklos dokumentų perdavimo valstybės archyvams taisyklių reikalavimai nuolat saugomų vaizdo ir garso dokumentų rengimui:</a:t>
            </a:r>
            <a:endParaRPr lang="lt-LT" altLang="lt-LT" dirty="0"/>
          </a:p>
        </p:txBody>
      </p:sp>
      <p:sp>
        <p:nvSpPr>
          <p:cNvPr id="54275" name="Turinio vietos rezervavimo ženklas 2">
            <a:extLst>
              <a:ext uri="{FF2B5EF4-FFF2-40B4-BE49-F238E27FC236}">
                <a16:creationId xmlns:a16="http://schemas.microsoft.com/office/drawing/2014/main" id="{4FADA542-F17E-083F-815C-21D12C44B33D}"/>
              </a:ext>
            </a:extLst>
          </p:cNvPr>
          <p:cNvSpPr>
            <a:spLocks noGrp="1" noChangeArrowheads="1"/>
          </p:cNvSpPr>
          <p:nvPr>
            <p:ph idx="1"/>
          </p:nvPr>
        </p:nvSpPr>
        <p:spPr/>
        <p:txBody>
          <a:bodyPr/>
          <a:lstStyle/>
          <a:p>
            <a:pPr marL="817563" indent="-457200" algn="just">
              <a:buFontTx/>
              <a:buChar char="-"/>
              <a:defRPr/>
            </a:pPr>
            <a:r>
              <a:rPr lang="lt-LT" altLang="lt-LT" sz="2800" dirty="0"/>
              <a:t>10.7.2. skaitmeninės kilmės (išskyrus audiovizualinius ir fotografijų kūrinius):</a:t>
            </a:r>
          </a:p>
          <a:p>
            <a:pPr marL="817563" indent="-457200" algn="just">
              <a:buFontTx/>
              <a:buChar char="-"/>
              <a:defRPr/>
            </a:pPr>
            <a:r>
              <a:rPr lang="lt-LT" altLang="lt-LT" sz="2800" dirty="0"/>
              <a:t>10.7.2.1. garso įrašus – WAV, WMA, MP3 formatais, ne mažesne kaip 16 bitų 22 kHz raiška; </a:t>
            </a:r>
          </a:p>
          <a:p>
            <a:pPr marL="817563" indent="-457200" algn="just">
              <a:buFontTx/>
              <a:buChar char="-"/>
              <a:defRPr/>
            </a:pPr>
            <a:r>
              <a:rPr lang="lt-LT" altLang="lt-LT" sz="2800" dirty="0"/>
              <a:t>10.7.2.2. vaizdo ir garso įrašus – MPEG-4 AVC (H.264) formatu;</a:t>
            </a:r>
          </a:p>
          <a:p>
            <a:pPr>
              <a:defRPr/>
            </a:pPr>
            <a:endParaRPr lang="lt-LT" altLang="lt-LT"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Pavadinimas 1">
            <a:extLst>
              <a:ext uri="{FF2B5EF4-FFF2-40B4-BE49-F238E27FC236}">
                <a16:creationId xmlns:a16="http://schemas.microsoft.com/office/drawing/2014/main" id="{90E769B1-ABEE-78B3-DF34-56E44CD22C16}"/>
              </a:ext>
            </a:extLst>
          </p:cNvPr>
          <p:cNvSpPr>
            <a:spLocks noGrp="1" noChangeArrowheads="1"/>
          </p:cNvSpPr>
          <p:nvPr>
            <p:ph type="title"/>
          </p:nvPr>
        </p:nvSpPr>
        <p:spPr/>
        <p:txBody>
          <a:bodyPr/>
          <a:lstStyle/>
          <a:p>
            <a:r>
              <a:rPr lang="lt-LT" altLang="lt-LT" sz="2000" b="1" dirty="0">
                <a:solidFill>
                  <a:srgbClr val="003399"/>
                </a:solidFill>
              </a:rPr>
              <a:t>Valstybės ir savivaldybių institucijų, įstaigų, įmonių veiklos dokumentų perdavimo valstybės archyvams taisyklių reikalavimai nuolat saugomų vaizdo ir garso dokumentų rengimui:</a:t>
            </a:r>
            <a:endParaRPr lang="lt-LT" altLang="lt-LT" dirty="0"/>
          </a:p>
        </p:txBody>
      </p:sp>
      <p:sp>
        <p:nvSpPr>
          <p:cNvPr id="55299" name="Turinio vietos rezervavimo ženklas 2">
            <a:extLst>
              <a:ext uri="{FF2B5EF4-FFF2-40B4-BE49-F238E27FC236}">
                <a16:creationId xmlns:a16="http://schemas.microsoft.com/office/drawing/2014/main" id="{1311C82F-9327-F090-430E-34459F9135CC}"/>
              </a:ext>
            </a:extLst>
          </p:cNvPr>
          <p:cNvSpPr>
            <a:spLocks noGrp="1" noChangeArrowheads="1"/>
          </p:cNvSpPr>
          <p:nvPr>
            <p:ph idx="1"/>
          </p:nvPr>
        </p:nvSpPr>
        <p:spPr/>
        <p:txBody>
          <a:bodyPr/>
          <a:lstStyle/>
          <a:p>
            <a:pPr marL="817563" indent="-457200" algn="just">
              <a:buFontTx/>
              <a:buChar char="-"/>
              <a:defRPr/>
            </a:pPr>
            <a:r>
              <a:rPr lang="lt-LT" altLang="lt-LT" sz="2800" dirty="0"/>
              <a:t>10.7.3. skaitmeninės kilmės audiovizualinius ir fotografijų kūrinius:</a:t>
            </a:r>
          </a:p>
          <a:p>
            <a:pPr marL="817563" indent="-457200" algn="just">
              <a:buFontTx/>
              <a:buChar char="-"/>
              <a:defRPr/>
            </a:pPr>
            <a:r>
              <a:rPr lang="lt-LT" altLang="lt-LT" sz="2800" dirty="0"/>
              <a:t>10.7.3.1. garso – WAV formatu, ne mažesne kaip 24 bitų ir 44 kHz raiška; </a:t>
            </a:r>
          </a:p>
          <a:p>
            <a:pPr marL="817563" indent="-457200" algn="just">
              <a:buFontTx/>
              <a:buChar char="-"/>
              <a:defRPr/>
            </a:pPr>
            <a:r>
              <a:rPr lang="lt-LT" altLang="lt-LT" sz="2800" dirty="0"/>
              <a:t>10.7.3.2. kino ir videofilmus – MPEG-4 AVC (H.264) formatu;</a:t>
            </a:r>
          </a:p>
          <a:p>
            <a:pPr marL="817563" indent="-457200" algn="just">
              <a:buFontTx/>
              <a:buChar char="-"/>
              <a:defRPr/>
            </a:pPr>
            <a:r>
              <a:rPr lang="lt-LT" altLang="lt-LT" sz="2800" dirty="0"/>
              <a:t>10.7.3.3. fotografijas – RAW failais (konvertuotais į DNG formatą), TIFF, JPEG formatais (trumpoji failo kraštinė turėtų būti ne mažesnė nei 3300 pikseliai);</a:t>
            </a:r>
          </a:p>
          <a:p>
            <a:pPr marL="817563" indent="-457200" algn="just">
              <a:buFontTx/>
              <a:buChar char="-"/>
              <a:defRPr/>
            </a:pPr>
            <a:endParaRPr lang="lt-LT" altLang="lt-LT" sz="2800" dirty="0"/>
          </a:p>
          <a:p>
            <a:pPr>
              <a:defRPr/>
            </a:pPr>
            <a:endParaRPr lang="lt-LT" altLang="lt-LT"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Pavadinimas 1">
            <a:extLst>
              <a:ext uri="{FF2B5EF4-FFF2-40B4-BE49-F238E27FC236}">
                <a16:creationId xmlns:a16="http://schemas.microsoft.com/office/drawing/2014/main" id="{97AEF67C-2988-3B15-6BB3-48AA544C8FFF}"/>
              </a:ext>
            </a:extLst>
          </p:cNvPr>
          <p:cNvSpPr>
            <a:spLocks noGrp="1" noChangeArrowheads="1"/>
          </p:cNvSpPr>
          <p:nvPr>
            <p:ph type="title"/>
          </p:nvPr>
        </p:nvSpPr>
        <p:spPr/>
        <p:txBody>
          <a:bodyPr/>
          <a:lstStyle/>
          <a:p>
            <a:r>
              <a:rPr lang="lt-LT" altLang="lt-LT" sz="2000" b="1" dirty="0">
                <a:solidFill>
                  <a:srgbClr val="003399"/>
                </a:solidFill>
              </a:rPr>
              <a:t>Valstybės ir savivaldybių institucijų, įstaigų, įmonių veiklos dokumentų perdavimo valstybės archyvams taisyklių reikalavimai nuolat saugomų vaizdo ir garso dokumentų rengimui:</a:t>
            </a:r>
            <a:endParaRPr lang="lt-LT" altLang="lt-LT" dirty="0"/>
          </a:p>
        </p:txBody>
      </p:sp>
      <p:sp>
        <p:nvSpPr>
          <p:cNvPr id="56323" name="Turinio vietos rezervavimo ženklas 2">
            <a:extLst>
              <a:ext uri="{FF2B5EF4-FFF2-40B4-BE49-F238E27FC236}">
                <a16:creationId xmlns:a16="http://schemas.microsoft.com/office/drawing/2014/main" id="{3643190F-C8D0-8F37-14CD-EBB1515C44EA}"/>
              </a:ext>
            </a:extLst>
          </p:cNvPr>
          <p:cNvSpPr>
            <a:spLocks noGrp="1" noChangeArrowheads="1"/>
          </p:cNvSpPr>
          <p:nvPr>
            <p:ph idx="1"/>
          </p:nvPr>
        </p:nvSpPr>
        <p:spPr/>
        <p:txBody>
          <a:bodyPr/>
          <a:lstStyle/>
          <a:p>
            <a:pPr marL="817563" indent="-457200" algn="just">
              <a:buFontTx/>
              <a:buChar char="-"/>
              <a:defRPr/>
            </a:pPr>
            <a:r>
              <a:rPr lang="lt-LT" altLang="lt-LT" sz="2800" dirty="0"/>
              <a:t>10.7.4. atsižvelgiant į įstaigos turimą techninę įrangą, vaizdo ir garso dokumentai, įskaitant audiovizualinius ir fotografijų kūrinius, gali būti perduodami aukštesnės raiškos formatais; </a:t>
            </a:r>
          </a:p>
          <a:p>
            <a:pPr marL="360363" indent="0" algn="just">
              <a:buFontTx/>
              <a:buNone/>
              <a:defRPr/>
            </a:pPr>
            <a:endParaRPr lang="lt-LT" altLang="lt-LT" sz="2800" dirty="0"/>
          </a:p>
          <a:p>
            <a:pPr marL="817563" indent="-457200" algn="just">
              <a:buFontTx/>
              <a:buChar char="-"/>
              <a:defRPr/>
            </a:pPr>
            <a:endParaRPr lang="lt-LT" altLang="lt-LT" sz="2800" dirty="0"/>
          </a:p>
          <a:p>
            <a:pPr>
              <a:defRPr/>
            </a:pPr>
            <a:endParaRPr lang="lt-LT" altLang="lt-LT"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Pavadinimas 1">
            <a:extLst>
              <a:ext uri="{FF2B5EF4-FFF2-40B4-BE49-F238E27FC236}">
                <a16:creationId xmlns:a16="http://schemas.microsoft.com/office/drawing/2014/main" id="{04EDE532-C690-3771-28E3-08962A7A0682}"/>
              </a:ext>
            </a:extLst>
          </p:cNvPr>
          <p:cNvSpPr>
            <a:spLocks noGrp="1" noChangeArrowheads="1"/>
          </p:cNvSpPr>
          <p:nvPr>
            <p:ph type="title"/>
          </p:nvPr>
        </p:nvSpPr>
        <p:spPr/>
        <p:txBody>
          <a:bodyPr/>
          <a:lstStyle/>
          <a:p>
            <a:r>
              <a:rPr lang="lt-LT" altLang="lt-LT" sz="2000" b="1" dirty="0">
                <a:solidFill>
                  <a:srgbClr val="003399"/>
                </a:solidFill>
              </a:rPr>
              <a:t>Valstybės ir savivaldybių institucijų, įstaigų, įmonių veiklos dokumentų perdavimo valstybės archyvams taisyklių reikalavimai nuolat saugomų vaizdo ir garso dokumentų rengimui:</a:t>
            </a:r>
            <a:endParaRPr lang="lt-LT" altLang="lt-LT" dirty="0"/>
          </a:p>
        </p:txBody>
      </p:sp>
      <p:sp>
        <p:nvSpPr>
          <p:cNvPr id="57347" name="Turinio vietos rezervavimo ženklas 2">
            <a:extLst>
              <a:ext uri="{FF2B5EF4-FFF2-40B4-BE49-F238E27FC236}">
                <a16:creationId xmlns:a16="http://schemas.microsoft.com/office/drawing/2014/main" id="{D18F89FF-8B5F-B970-D4F2-542A3CF50772}"/>
              </a:ext>
            </a:extLst>
          </p:cNvPr>
          <p:cNvSpPr>
            <a:spLocks noGrp="1" noChangeArrowheads="1"/>
          </p:cNvSpPr>
          <p:nvPr>
            <p:ph idx="1"/>
          </p:nvPr>
        </p:nvSpPr>
        <p:spPr/>
        <p:txBody>
          <a:bodyPr/>
          <a:lstStyle/>
          <a:p>
            <a:pPr marL="817563" indent="-457200" algn="just">
              <a:buFontTx/>
              <a:buChar char="-"/>
              <a:defRPr/>
            </a:pPr>
            <a:r>
              <a:rPr lang="lt-LT" altLang="lt-LT" sz="2800" dirty="0"/>
              <a:t>10.8. patikrinimo pažymoje nurodyti perduodamų dokumentų formatus, jei vaizdo ir garso dokumentai, įskaitant audiovizualinius ir fotografijų kūrinius, perduodami </a:t>
            </a:r>
            <a:r>
              <a:rPr lang="lt-LT" altLang="lt-LT" sz="2800" dirty="0">
                <a:effectLst>
                  <a:outerShdw blurRad="38100" dist="38100" dir="2700000" algn="tl">
                    <a:srgbClr val="000000">
                      <a:alpha val="43137"/>
                    </a:srgbClr>
                  </a:outerShdw>
                </a:effectLst>
              </a:rPr>
              <a:t>kitais formatais </a:t>
            </a:r>
            <a:r>
              <a:rPr lang="lt-LT" altLang="lt-LT" sz="2800" dirty="0"/>
              <a:t>negu numatyta šiose Taisyklėse;</a:t>
            </a:r>
          </a:p>
          <a:p>
            <a:pPr marL="817563" indent="-457200" algn="just">
              <a:buFontTx/>
              <a:buChar char="-"/>
              <a:defRPr/>
            </a:pPr>
            <a:r>
              <a:rPr lang="lt-LT" altLang="lt-LT" sz="2800" dirty="0"/>
              <a:t>10.9. bylų apyraše nurodyti perduodamų audiovizualinių ir fotografijų kūrinių autorių (-ius).</a:t>
            </a:r>
          </a:p>
          <a:p>
            <a:pPr>
              <a:defRPr/>
            </a:pPr>
            <a:endParaRPr lang="lt-LT" altLang="lt-LT"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Pavadinimas 1">
            <a:extLst>
              <a:ext uri="{FF2B5EF4-FFF2-40B4-BE49-F238E27FC236}">
                <a16:creationId xmlns:a16="http://schemas.microsoft.com/office/drawing/2014/main" id="{6D6FB767-6F75-E651-64C9-F4A720A17864}"/>
              </a:ext>
            </a:extLst>
          </p:cNvPr>
          <p:cNvSpPr>
            <a:spLocks noGrp="1" noChangeArrowheads="1"/>
          </p:cNvSpPr>
          <p:nvPr>
            <p:ph type="title"/>
          </p:nvPr>
        </p:nvSpPr>
        <p:spPr/>
        <p:txBody>
          <a:bodyPr/>
          <a:lstStyle/>
          <a:p>
            <a:r>
              <a:rPr lang="lt-LT" altLang="lt-LT" sz="2800" b="1" dirty="0"/>
              <a:t>Vaizdo ir garso dokumentų perdavimas valstybės archyvams</a:t>
            </a:r>
          </a:p>
        </p:txBody>
      </p:sp>
      <p:sp>
        <p:nvSpPr>
          <p:cNvPr id="58371" name="Turinio vietos rezervavimo ženklas 2">
            <a:extLst>
              <a:ext uri="{FF2B5EF4-FFF2-40B4-BE49-F238E27FC236}">
                <a16:creationId xmlns:a16="http://schemas.microsoft.com/office/drawing/2014/main" id="{038BCF6A-E627-4CE7-6FBA-DACC7EE87A20}"/>
              </a:ext>
            </a:extLst>
          </p:cNvPr>
          <p:cNvSpPr>
            <a:spLocks noGrp="1" noChangeArrowheads="1"/>
          </p:cNvSpPr>
          <p:nvPr>
            <p:ph idx="1"/>
          </p:nvPr>
        </p:nvSpPr>
        <p:spPr/>
        <p:txBody>
          <a:bodyPr/>
          <a:lstStyle/>
          <a:p>
            <a:pPr algn="just">
              <a:defRPr/>
            </a:pPr>
            <a:r>
              <a:rPr lang="lt-LT" altLang="lt-LT" sz="2800" dirty="0"/>
              <a:t>Vaizdo ir garso dokumentai perduodami saugoti tam valstybės archyvui, kuriam įstaiga priskirta pagal Lietuvos vyriausiojo archyvaro įsakymu patvirtintą Valstybės ir savivaldybių institucijų, įstaigų ir įmonių, perduodančių dokumentus valstybės archyvams, sąrašą, o </a:t>
            </a:r>
            <a:r>
              <a:rPr lang="lt-LT" altLang="lt-LT" sz="2800" dirty="0">
                <a:solidFill>
                  <a:srgbClr val="990099"/>
                </a:solidFill>
                <a:effectLst>
                  <a:outerShdw blurRad="38100" dist="38100" dir="2700000" algn="tl">
                    <a:srgbClr val="000000">
                      <a:alpha val="43137"/>
                    </a:srgbClr>
                  </a:outerShdw>
                </a:effectLst>
              </a:rPr>
              <a:t>audiovizualiniai ir fotografijų kūriniai – Lietuvos centriniam valstybės archyvui.</a:t>
            </a:r>
          </a:p>
          <a:p>
            <a:pPr>
              <a:defRPr/>
            </a:pPr>
            <a:endParaRPr lang="lt-LT" altLang="lt-LT"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Pavadinimas 1">
            <a:extLst>
              <a:ext uri="{FF2B5EF4-FFF2-40B4-BE49-F238E27FC236}">
                <a16:creationId xmlns:a16="http://schemas.microsoft.com/office/drawing/2014/main" id="{FC6BFF89-A16D-84DC-36BA-69966271028E}"/>
              </a:ext>
            </a:extLst>
          </p:cNvPr>
          <p:cNvSpPr>
            <a:spLocks noGrp="1" noChangeArrowheads="1"/>
          </p:cNvSpPr>
          <p:nvPr>
            <p:ph type="title"/>
          </p:nvPr>
        </p:nvSpPr>
        <p:spPr/>
        <p:txBody>
          <a:bodyPr/>
          <a:lstStyle/>
          <a:p>
            <a:r>
              <a:rPr lang="lt-LT" altLang="lt-LT" sz="2800" b="1" dirty="0">
                <a:solidFill>
                  <a:srgbClr val="003399"/>
                </a:solidFill>
              </a:rPr>
              <a:t>Vaizdo ir garso dokumentų perdavimas valstybės archyvams</a:t>
            </a:r>
            <a:endParaRPr lang="lt-LT" altLang="lt-LT" dirty="0"/>
          </a:p>
        </p:txBody>
      </p:sp>
      <p:sp>
        <p:nvSpPr>
          <p:cNvPr id="59395" name="Turinio vietos rezervavimo ženklas 2">
            <a:extLst>
              <a:ext uri="{FF2B5EF4-FFF2-40B4-BE49-F238E27FC236}">
                <a16:creationId xmlns:a16="http://schemas.microsoft.com/office/drawing/2014/main" id="{BC7DC87F-C569-2B12-A06D-A8BC966DC7E0}"/>
              </a:ext>
            </a:extLst>
          </p:cNvPr>
          <p:cNvSpPr>
            <a:spLocks noGrp="1" noChangeArrowheads="1"/>
          </p:cNvSpPr>
          <p:nvPr>
            <p:ph idx="1"/>
          </p:nvPr>
        </p:nvSpPr>
        <p:spPr/>
        <p:txBody>
          <a:bodyPr/>
          <a:lstStyle/>
          <a:p>
            <a:pPr algn="just">
              <a:defRPr/>
            </a:pPr>
            <a:r>
              <a:rPr lang="lt-LT" altLang="lt-LT" sz="2800" dirty="0"/>
              <a:t>Dokumentai, prie kurių prieinama specialiosios įrangos priemonėmis, t. y. vaizdo ir garso dokumentai, įskaitant audiovizualinius ir fotografijų kūrinius, </a:t>
            </a:r>
            <a:r>
              <a:rPr lang="lt-LT" altLang="lt-LT" sz="2800" dirty="0">
                <a:solidFill>
                  <a:srgbClr val="990099"/>
                </a:solidFill>
                <a:effectLst>
                  <a:outerShdw blurRad="38100" dist="38100" dir="2700000" algn="tl">
                    <a:srgbClr val="000000">
                      <a:alpha val="43137"/>
                    </a:srgbClr>
                  </a:outerShdw>
                </a:effectLst>
              </a:rPr>
              <a:t>perduodami per 10 metų nuo jų sukūrimo.</a:t>
            </a: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r>
              <a:rPr kumimoji="0" lang="lt-LT" altLang="lt-LT" sz="2800" b="0" i="0" u="none" strike="noStrike" kern="0" cap="none" spc="0" normalizeH="0" baseline="0" noProof="0" dirty="0">
                <a:ln>
                  <a:noFill/>
                </a:ln>
                <a:solidFill>
                  <a:srgbClr val="003399"/>
                </a:solidFill>
                <a:effectLst/>
                <a:uLnTx/>
                <a:uFillTx/>
                <a:latin typeface="Arial"/>
                <a:ea typeface="+mn-ea"/>
                <a:cs typeface="+mn-cs"/>
              </a:rPr>
              <a:t>Kartu su dokumentais perduodami vaizdo ir garso dokumentų, įskaitant audiovizualinius ir fotografijų kūrinius, techninių duomenų žurnalai, jei tokie žurnalai buvo sudaryti.</a:t>
            </a:r>
          </a:p>
          <a:p>
            <a:pPr algn="just">
              <a:defRPr/>
            </a:pPr>
            <a:endParaRPr lang="lt-LT" altLang="lt-LT" sz="2800" dirty="0">
              <a:solidFill>
                <a:srgbClr val="990099"/>
              </a:solidFill>
              <a:effectLst>
                <a:outerShdw blurRad="38100" dist="38100" dir="2700000" algn="tl">
                  <a:srgbClr val="000000">
                    <a:alpha val="43137"/>
                  </a:srgbClr>
                </a:outerShdw>
              </a:effectLst>
            </a:endParaRPr>
          </a:p>
          <a:p>
            <a:pPr marL="0" indent="0">
              <a:buNone/>
              <a:defRPr/>
            </a:pPr>
            <a:endParaRPr lang="lt-LT" altLang="lt-LT" sz="2800" dirty="0"/>
          </a:p>
          <a:p>
            <a:pPr>
              <a:defRPr/>
            </a:pPr>
            <a:endParaRPr lang="lt-LT" altLang="lt-LT"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Pavadinimas 1">
            <a:extLst>
              <a:ext uri="{FF2B5EF4-FFF2-40B4-BE49-F238E27FC236}">
                <a16:creationId xmlns:a16="http://schemas.microsoft.com/office/drawing/2014/main" id="{71ED1158-645E-2AD0-0A3F-AD1EC0CECBC2}"/>
              </a:ext>
            </a:extLst>
          </p:cNvPr>
          <p:cNvSpPr>
            <a:spLocks noGrp="1" noChangeArrowheads="1"/>
          </p:cNvSpPr>
          <p:nvPr>
            <p:ph type="title"/>
          </p:nvPr>
        </p:nvSpPr>
        <p:spPr/>
        <p:txBody>
          <a:bodyPr/>
          <a:lstStyle/>
          <a:p>
            <a:r>
              <a:rPr lang="lt-LT" altLang="lt-LT" sz="2800" b="1" dirty="0">
                <a:solidFill>
                  <a:srgbClr val="003399"/>
                </a:solidFill>
              </a:rPr>
              <a:t>Vaizdo ir garso dokumentų perdavimas valstybės archyvams</a:t>
            </a:r>
            <a:endParaRPr lang="lt-LT" altLang="lt-LT" dirty="0"/>
          </a:p>
        </p:txBody>
      </p:sp>
      <p:sp>
        <p:nvSpPr>
          <p:cNvPr id="63491" name="Turinio vietos rezervavimo ženklas 2">
            <a:extLst>
              <a:ext uri="{FF2B5EF4-FFF2-40B4-BE49-F238E27FC236}">
                <a16:creationId xmlns:a16="http://schemas.microsoft.com/office/drawing/2014/main" id="{8C0B42B0-B6B5-2BF1-388F-304E7DD0D852}"/>
              </a:ext>
            </a:extLst>
          </p:cNvPr>
          <p:cNvSpPr>
            <a:spLocks noGrp="1" noChangeArrowheads="1"/>
          </p:cNvSpPr>
          <p:nvPr>
            <p:ph idx="1"/>
          </p:nvPr>
        </p:nvSpPr>
        <p:spPr/>
        <p:txBody>
          <a:bodyPr/>
          <a:lstStyle/>
          <a:p>
            <a:pPr algn="just"/>
            <a:r>
              <a:rPr lang="lt-LT" altLang="lt-LT" sz="2800" dirty="0"/>
              <a:t>Jei audiovizualiniai kūriniai ir fotografijos buvo pagaminti įstaigos užsakymu, būtina atsižvelgti į turimos sutarties sąlygas. </a:t>
            </a:r>
          </a:p>
          <a:p>
            <a:pPr algn="just"/>
            <a:r>
              <a:rPr lang="lt-LT" altLang="lt-LT" sz="2800" dirty="0"/>
              <a:t>Kūriniai gali būti perduodami nuolat saugoti </a:t>
            </a:r>
            <a:r>
              <a:rPr lang="lt-LT" altLang="lt-LT" sz="2800" dirty="0">
                <a:effectLst>
                  <a:outerShdw blurRad="38100" dist="38100" dir="2700000" algn="tl">
                    <a:srgbClr val="000000">
                      <a:alpha val="43137"/>
                    </a:srgbClr>
                  </a:outerShdw>
                </a:effectLst>
              </a:rPr>
              <a:t>tik tuo atveju, jei išimtinės turtinės teisės yra perduotos užsakovui.</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Pavadinimas 1">
            <a:extLst>
              <a:ext uri="{FF2B5EF4-FFF2-40B4-BE49-F238E27FC236}">
                <a16:creationId xmlns:a16="http://schemas.microsoft.com/office/drawing/2014/main" id="{5D9D68B6-5D20-F713-399E-1200B3427E1C}"/>
              </a:ext>
            </a:extLst>
          </p:cNvPr>
          <p:cNvSpPr>
            <a:spLocks noGrp="1" noChangeArrowheads="1"/>
          </p:cNvSpPr>
          <p:nvPr>
            <p:ph type="title"/>
          </p:nvPr>
        </p:nvSpPr>
        <p:spPr/>
        <p:txBody>
          <a:bodyPr/>
          <a:lstStyle/>
          <a:p>
            <a:r>
              <a:rPr lang="lt-LT" altLang="lt-LT" sz="2800" b="1" dirty="0">
                <a:solidFill>
                  <a:srgbClr val="003399"/>
                </a:solidFill>
              </a:rPr>
              <a:t>Vaizdo ir garso dokumentų perdavimas valstybės archyvams</a:t>
            </a:r>
            <a:endParaRPr lang="lt-LT" altLang="lt-LT" dirty="0"/>
          </a:p>
        </p:txBody>
      </p:sp>
      <p:sp>
        <p:nvSpPr>
          <p:cNvPr id="66563" name="Turinio vietos rezervavimo ženklas 2">
            <a:extLst>
              <a:ext uri="{FF2B5EF4-FFF2-40B4-BE49-F238E27FC236}">
                <a16:creationId xmlns:a16="http://schemas.microsoft.com/office/drawing/2014/main" id="{0F27574C-355C-F925-BFDF-04B3DB54FACF}"/>
              </a:ext>
            </a:extLst>
          </p:cNvPr>
          <p:cNvSpPr>
            <a:spLocks noGrp="1" noChangeArrowheads="1"/>
          </p:cNvSpPr>
          <p:nvPr>
            <p:ph idx="1"/>
          </p:nvPr>
        </p:nvSpPr>
        <p:spPr/>
        <p:txBody>
          <a:bodyPr/>
          <a:lstStyle/>
          <a:p>
            <a:pPr algn="just"/>
            <a:r>
              <a:rPr lang="lt-LT" altLang="lt-LT" sz="2800" dirty="0"/>
              <a:t>Vaizdo ir garso dokumentai, įskaitant audiovizualinius ir fotografijų kūrinius, perduodami jų laikmenoms pritaikytose specialiose dėžutėse. </a:t>
            </a:r>
          </a:p>
          <a:p>
            <a:pPr algn="just"/>
            <a:r>
              <a:rPr lang="lt-LT" altLang="lt-LT" sz="2800" dirty="0"/>
              <a:t>Ant aplankų ir dėžučių turi būti nurodyti perduodamų dokumentų apskaitos duomenys.</a:t>
            </a:r>
          </a:p>
          <a:p>
            <a:endParaRPr lang="lt-LT" altLang="lt-LT"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016EBFD-E35C-9FC7-2190-EB351A323BFB}"/>
              </a:ext>
            </a:extLst>
          </p:cNvPr>
          <p:cNvSpPr>
            <a:spLocks noGrp="1"/>
          </p:cNvSpPr>
          <p:nvPr>
            <p:ph type="title"/>
          </p:nvPr>
        </p:nvSpPr>
        <p:spPr/>
        <p:txBody>
          <a:bodyPr/>
          <a:lstStyle/>
          <a:p>
            <a:r>
              <a:rPr kumimoji="0" lang="lt-LT" altLang="lt-LT" sz="2800" b="1" i="0" u="none" strike="noStrike" kern="0" cap="none" spc="0" normalizeH="0" baseline="0" noProof="0" dirty="0">
                <a:ln>
                  <a:noFill/>
                </a:ln>
                <a:solidFill>
                  <a:srgbClr val="003399"/>
                </a:solidFill>
                <a:effectLst/>
                <a:uLnTx/>
                <a:uFillTx/>
                <a:latin typeface="Arial"/>
                <a:ea typeface="+mj-ea"/>
                <a:cs typeface="+mj-cs"/>
              </a:rPr>
              <a:t>Vaizdo ir garso dokumentų perdavimas valstybės archyvams</a:t>
            </a:r>
            <a:endParaRPr lang="lt-LT" dirty="0"/>
          </a:p>
        </p:txBody>
      </p:sp>
      <p:sp>
        <p:nvSpPr>
          <p:cNvPr id="3" name="Turinio vietos rezervavimo ženklas 2">
            <a:extLst>
              <a:ext uri="{FF2B5EF4-FFF2-40B4-BE49-F238E27FC236}">
                <a16:creationId xmlns:a16="http://schemas.microsoft.com/office/drawing/2014/main" id="{A6AEA415-730E-F3B2-59A3-08559F507D73}"/>
              </a:ext>
            </a:extLst>
          </p:cNvPr>
          <p:cNvSpPr>
            <a:spLocks noGrp="1"/>
          </p:cNvSpPr>
          <p:nvPr>
            <p:ph idx="1"/>
          </p:nvPr>
        </p:nvSpPr>
        <p:spPr/>
        <p:txBody>
          <a:bodyPr/>
          <a:lstStyle/>
          <a:p>
            <a:pPr marL="342900" marR="0" lvl="0" indent="-342900" algn="just" defTabSz="914400" rtl="0" eaLnBrk="0" fontAlgn="base" latinLnBrk="0" hangingPunct="0">
              <a:lnSpc>
                <a:spcPct val="100000"/>
              </a:lnSpc>
              <a:spcBef>
                <a:spcPct val="20000"/>
              </a:spcBef>
              <a:spcAft>
                <a:spcPct val="0"/>
              </a:spcAft>
              <a:buClrTx/>
              <a:buSzTx/>
              <a:buFontTx/>
              <a:buChar char="•"/>
              <a:tabLst/>
              <a:defRPr/>
            </a:pPr>
            <a:r>
              <a:rPr kumimoji="0" lang="lt-LT" altLang="lt-LT" sz="2800" b="0" i="0" u="none" strike="noStrike" kern="0" cap="none" spc="0" normalizeH="0" baseline="0" noProof="0" dirty="0">
                <a:ln>
                  <a:noFill/>
                </a:ln>
                <a:solidFill>
                  <a:srgbClr val="003399"/>
                </a:solidFill>
                <a:effectLst/>
                <a:uLnTx/>
                <a:uFillTx/>
                <a:latin typeface="Arial"/>
                <a:ea typeface="+mn-ea"/>
                <a:cs typeface="+mn-cs"/>
              </a:rPr>
              <a:t>Esant techninėms galimybėms, tokie skaitmeninės formos dokumentai gali būti perduodami kompiuterių tinklais ar kitomis informacinių technologijų priemonėmis.</a:t>
            </a:r>
          </a:p>
          <a:p>
            <a:endParaRPr lang="lt-LT" dirty="0"/>
          </a:p>
        </p:txBody>
      </p:sp>
    </p:spTree>
    <p:extLst>
      <p:ext uri="{BB962C8B-B14F-4D97-AF65-F5344CB8AC3E}">
        <p14:creationId xmlns:p14="http://schemas.microsoft.com/office/powerpoint/2010/main" val="43901388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Pavadinimas 1">
            <a:extLst>
              <a:ext uri="{FF2B5EF4-FFF2-40B4-BE49-F238E27FC236}">
                <a16:creationId xmlns:a16="http://schemas.microsoft.com/office/drawing/2014/main" id="{EA9200BB-CB6F-23F3-0566-4CBC482A17FD}"/>
              </a:ext>
            </a:extLst>
          </p:cNvPr>
          <p:cNvSpPr>
            <a:spLocks noGrp="1" noChangeArrowheads="1"/>
          </p:cNvSpPr>
          <p:nvPr>
            <p:ph type="title"/>
          </p:nvPr>
        </p:nvSpPr>
        <p:spPr/>
        <p:txBody>
          <a:bodyPr/>
          <a:lstStyle/>
          <a:p>
            <a:r>
              <a:rPr lang="lt-LT" altLang="lt-LT" sz="2800" b="1" dirty="0">
                <a:solidFill>
                  <a:srgbClr val="003399"/>
                </a:solidFill>
              </a:rPr>
              <a:t>Vaizdo ir garso dokumentų perdavimas valstybės archyvams</a:t>
            </a:r>
            <a:endParaRPr lang="lt-LT" altLang="lt-LT" dirty="0"/>
          </a:p>
        </p:txBody>
      </p:sp>
      <p:sp>
        <p:nvSpPr>
          <p:cNvPr id="67587" name="Turinio vietos rezervavimo ženklas 2">
            <a:extLst>
              <a:ext uri="{FF2B5EF4-FFF2-40B4-BE49-F238E27FC236}">
                <a16:creationId xmlns:a16="http://schemas.microsoft.com/office/drawing/2014/main" id="{AB07FB24-8A9D-133E-9043-341FCC92D433}"/>
              </a:ext>
            </a:extLst>
          </p:cNvPr>
          <p:cNvSpPr>
            <a:spLocks noGrp="1" noChangeArrowheads="1"/>
          </p:cNvSpPr>
          <p:nvPr>
            <p:ph idx="1"/>
          </p:nvPr>
        </p:nvSpPr>
        <p:spPr/>
        <p:txBody>
          <a:bodyPr/>
          <a:lstStyle/>
          <a:p>
            <a:pPr algn="just"/>
            <a:r>
              <a:rPr lang="lt-LT" altLang="lt-LT" sz="2800" dirty="0"/>
              <a:t>Nuo 2023 m. sausio 1 d. įsigalios naujos </a:t>
            </a:r>
            <a:r>
              <a:rPr lang="lt-LT" altLang="lt-LT" sz="2800" dirty="0">
                <a:effectLst>
                  <a:outerShdw blurRad="38100" dist="38100" dir="2700000" algn="tl">
                    <a:srgbClr val="000000">
                      <a:alpha val="43137"/>
                    </a:srgbClr>
                  </a:outerShdw>
                </a:effectLst>
              </a:rPr>
              <a:t>Skaitmeninės kilmės ir suskaitmenintų dokumentų perdavimo į valstybės archyvus taisyklės</a:t>
            </a:r>
            <a:r>
              <a:rPr lang="lt-LT" altLang="lt-LT" sz="2800" dirty="0"/>
              <a:t>, patvirtintos Lietuvos vyriausiojo archyvaro 2021 m. gruodžio 22 d. įsakymu Nr. VE-65 „Dėl skaitmeninės kilmės ir suskaitmenintų dokumentų perdavimo į valstybės archyvus taisyklių patvirtinimo“.</a:t>
            </a:r>
          </a:p>
          <a:p>
            <a:pPr algn="just"/>
            <a:endParaRPr lang="lt-LT" altLang="lt-LT"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Pavadinimas 1">
            <a:extLst>
              <a:ext uri="{FF2B5EF4-FFF2-40B4-BE49-F238E27FC236}">
                <a16:creationId xmlns:a16="http://schemas.microsoft.com/office/drawing/2014/main" id="{EDD25D5F-0E0A-A525-41ED-AD1F4BEC1B18}"/>
              </a:ext>
            </a:extLst>
          </p:cNvPr>
          <p:cNvSpPr>
            <a:spLocks noGrp="1" noChangeArrowheads="1"/>
          </p:cNvSpPr>
          <p:nvPr>
            <p:ph type="title"/>
          </p:nvPr>
        </p:nvSpPr>
        <p:spPr/>
        <p:txBody>
          <a:bodyPr/>
          <a:lstStyle/>
          <a:p>
            <a:r>
              <a:rPr lang="lt-LT" altLang="lt-LT" sz="2800" b="1" dirty="0"/>
              <a:t>Vaizdo ir garso dokumentų valdymo priežiūra</a:t>
            </a:r>
          </a:p>
        </p:txBody>
      </p:sp>
      <p:sp>
        <p:nvSpPr>
          <p:cNvPr id="9219" name="Turinio vietos rezervavimo ženklas 2">
            <a:extLst>
              <a:ext uri="{FF2B5EF4-FFF2-40B4-BE49-F238E27FC236}">
                <a16:creationId xmlns:a16="http://schemas.microsoft.com/office/drawing/2014/main" id="{28F88E6E-80F2-138E-397F-288D22F82CB1}"/>
              </a:ext>
            </a:extLst>
          </p:cNvPr>
          <p:cNvSpPr>
            <a:spLocks noGrp="1" noChangeArrowheads="1"/>
          </p:cNvSpPr>
          <p:nvPr>
            <p:ph idx="1"/>
          </p:nvPr>
        </p:nvSpPr>
        <p:spPr/>
        <p:txBody>
          <a:bodyPr/>
          <a:lstStyle/>
          <a:p>
            <a:pPr algn="just">
              <a:defRPr/>
            </a:pPr>
            <a:r>
              <a:rPr lang="lt-LT" altLang="lt-LT" sz="2800" dirty="0">
                <a:latin typeface="+mj-lt"/>
              </a:rPr>
              <a:t>Vaizdo ir (ar) garso dokumentų, kurie nėra autorių teisių objektai, valdymą prižiūri ir  kontroliuoja </a:t>
            </a:r>
            <a:r>
              <a:rPr lang="lt-LT" altLang="lt-LT" sz="2800" dirty="0">
                <a:effectLst>
                  <a:outerShdw blurRad="38100" dist="38100" dir="2700000" algn="tl">
                    <a:srgbClr val="000000">
                      <a:alpha val="43137"/>
                    </a:srgbClr>
                  </a:outerShdw>
                </a:effectLst>
                <a:latin typeface="+mj-lt"/>
              </a:rPr>
              <a:t>Lietuvos naujasis valstybės archyvas bei regioniniai valstybės archyvai</a:t>
            </a:r>
            <a:r>
              <a:rPr lang="lt-LT" altLang="lt-LT" sz="2800" dirty="0">
                <a:latin typeface="+mj-lt"/>
              </a:rPr>
              <a:t>.</a:t>
            </a:r>
          </a:p>
          <a:p>
            <a:pPr algn="just">
              <a:defRPr/>
            </a:pPr>
            <a:r>
              <a:rPr lang="lt-LT" altLang="lt-LT" sz="2800" dirty="0">
                <a:solidFill>
                  <a:srgbClr val="003399"/>
                </a:solidFill>
                <a:latin typeface="+mj-lt"/>
              </a:rPr>
              <a:t>Vaizdo ir (ar) garso dokumentų, kurie pagal Lietuvos Respublikos autorių teisių ir gretutinių teisių įstatymą yra autorių teisių objektai, valdymą prižiūri ir  kontroliuoja </a:t>
            </a:r>
            <a:r>
              <a:rPr lang="lt-LT" altLang="lt-LT" sz="2800" dirty="0">
                <a:solidFill>
                  <a:srgbClr val="003399"/>
                </a:solidFill>
                <a:effectLst>
                  <a:outerShdw blurRad="38100" dist="38100" dir="2700000" algn="tl">
                    <a:srgbClr val="000000">
                      <a:alpha val="43137"/>
                    </a:srgbClr>
                  </a:outerShdw>
                </a:effectLst>
                <a:latin typeface="+mj-lt"/>
              </a:rPr>
              <a:t>Lietuvos centrinis valstybės archyvas.</a:t>
            </a:r>
          </a:p>
          <a:p>
            <a:pPr>
              <a:defRPr/>
            </a:pPr>
            <a:endParaRPr lang="lt-LT" altLang="lt-LT" dirty="0"/>
          </a:p>
          <a:p>
            <a:pPr>
              <a:defRPr/>
            </a:pPr>
            <a:endParaRPr lang="lt-LT" altLang="lt-LT" dirty="0"/>
          </a:p>
          <a:p>
            <a:pPr>
              <a:defRPr/>
            </a:pPr>
            <a:endParaRPr lang="lt-LT" altLang="lt-LT"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Pavadinimas 1">
            <a:extLst>
              <a:ext uri="{FF2B5EF4-FFF2-40B4-BE49-F238E27FC236}">
                <a16:creationId xmlns:a16="http://schemas.microsoft.com/office/drawing/2014/main" id="{008D35CE-85A9-C427-568C-9630899D1004}"/>
              </a:ext>
            </a:extLst>
          </p:cNvPr>
          <p:cNvSpPr>
            <a:spLocks noGrp="1" noChangeArrowheads="1"/>
          </p:cNvSpPr>
          <p:nvPr>
            <p:ph type="title"/>
          </p:nvPr>
        </p:nvSpPr>
        <p:spPr/>
        <p:txBody>
          <a:bodyPr/>
          <a:lstStyle/>
          <a:p>
            <a:r>
              <a:rPr lang="lt-LT" altLang="lt-LT" sz="2800" b="1" dirty="0">
                <a:solidFill>
                  <a:srgbClr val="003399"/>
                </a:solidFill>
              </a:rPr>
              <a:t>Vaizdo ir garso dokumentų saugojimas</a:t>
            </a:r>
          </a:p>
        </p:txBody>
      </p:sp>
      <p:sp>
        <p:nvSpPr>
          <p:cNvPr id="64515" name="Turinio vietos rezervavimo ženklas 2">
            <a:extLst>
              <a:ext uri="{FF2B5EF4-FFF2-40B4-BE49-F238E27FC236}">
                <a16:creationId xmlns:a16="http://schemas.microsoft.com/office/drawing/2014/main" id="{D945B966-E6FF-E8A2-7009-B5E04DC1E5B9}"/>
              </a:ext>
            </a:extLst>
          </p:cNvPr>
          <p:cNvSpPr>
            <a:spLocks noGrp="1" noChangeArrowheads="1"/>
          </p:cNvSpPr>
          <p:nvPr>
            <p:ph idx="1"/>
          </p:nvPr>
        </p:nvSpPr>
        <p:spPr/>
        <p:txBody>
          <a:bodyPr/>
          <a:lstStyle/>
          <a:p>
            <a:pPr algn="just">
              <a:defRPr/>
            </a:pPr>
            <a:r>
              <a:rPr lang="lt-LT" altLang="lt-LT" sz="2800" dirty="0"/>
              <a:t>Įstaigoje parengti ir nustatyta tvarka sutvarkyti vaizdo ir garso dokumentai, kurie neperduodami toliau saugoti, turi būti išsaugoti nustatytą laiką pagal </a:t>
            </a:r>
            <a:r>
              <a:rPr lang="lt-LT" altLang="lt-LT" sz="2800" dirty="0">
                <a:effectLst>
                  <a:outerShdw blurRad="38100" dist="38100" dir="2700000" algn="tl">
                    <a:srgbClr val="000000">
                      <a:alpha val="43137"/>
                    </a:srgbClr>
                  </a:outerShdw>
                </a:effectLst>
              </a:rPr>
              <a:t>Dokumentų saugojimo taisyklių</a:t>
            </a:r>
            <a:r>
              <a:rPr lang="lt-LT" altLang="lt-LT" sz="2800" dirty="0"/>
              <a:t>, patvirtintų Lietuvos vyriausiojo archyvaro 2011 m. gruodžio 28 d. įsakymų Nr. V-157 „Dėl dokumentų saugojimo taisyklių patvirtinimo“ (Lietuvos vyriausiojo archyvaro </a:t>
            </a:r>
            <a:r>
              <a:rPr lang="lt-LT" altLang="lt-LT" sz="2800" dirty="0">
                <a:solidFill>
                  <a:schemeClr val="tx2"/>
                </a:solidFill>
                <a:effectLst>
                  <a:outerShdw blurRad="38100" dist="38100" dir="2700000" algn="tl">
                    <a:srgbClr val="000000">
                      <a:alpha val="43137"/>
                    </a:srgbClr>
                  </a:outerShdw>
                </a:effectLst>
              </a:rPr>
              <a:t>2019 m. gruodžio 12 d. įsakymo Nr. VE-69 redakcija</a:t>
            </a:r>
            <a:r>
              <a:rPr lang="lt-LT" altLang="lt-LT" sz="2800" dirty="0"/>
              <a:t>), reikalavimus.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Pavadinimas 1">
            <a:extLst>
              <a:ext uri="{FF2B5EF4-FFF2-40B4-BE49-F238E27FC236}">
                <a16:creationId xmlns:a16="http://schemas.microsoft.com/office/drawing/2014/main" id="{617371C1-31AB-F1E3-456C-9C35FA0675B2}"/>
              </a:ext>
            </a:extLst>
          </p:cNvPr>
          <p:cNvSpPr>
            <a:spLocks noGrp="1" noChangeArrowheads="1"/>
          </p:cNvSpPr>
          <p:nvPr>
            <p:ph type="title"/>
          </p:nvPr>
        </p:nvSpPr>
        <p:spPr/>
        <p:txBody>
          <a:bodyPr/>
          <a:lstStyle/>
          <a:p>
            <a:r>
              <a:rPr lang="lt-LT" altLang="lt-LT" sz="2800" b="1" dirty="0">
                <a:solidFill>
                  <a:srgbClr val="003399"/>
                </a:solidFill>
              </a:rPr>
              <a:t>Analoginių vaizdo ir garso dokumentų saugojimo organizavimas</a:t>
            </a:r>
          </a:p>
        </p:txBody>
      </p:sp>
      <p:sp>
        <p:nvSpPr>
          <p:cNvPr id="65539" name="Turinio vietos rezervavimo ženklas 2">
            <a:extLst>
              <a:ext uri="{FF2B5EF4-FFF2-40B4-BE49-F238E27FC236}">
                <a16:creationId xmlns:a16="http://schemas.microsoft.com/office/drawing/2014/main" id="{0BCBFE4A-8993-5906-65D3-9C44216DF4C7}"/>
              </a:ext>
            </a:extLst>
          </p:cNvPr>
          <p:cNvSpPr>
            <a:spLocks noGrp="1" noChangeArrowheads="1"/>
          </p:cNvSpPr>
          <p:nvPr>
            <p:ph idx="1"/>
          </p:nvPr>
        </p:nvSpPr>
        <p:spPr/>
        <p:txBody>
          <a:bodyPr/>
          <a:lstStyle/>
          <a:p>
            <a:pPr algn="just">
              <a:defRPr/>
            </a:pPr>
            <a:r>
              <a:rPr lang="lt-LT" altLang="lt-LT" sz="2800" dirty="0"/>
              <a:t>Analoginiai dokumentai saugomi apsauginiuose dėkluose, kurie turi prilaikyti dokumentus, nesukeldami pašalinio spaudimo:</a:t>
            </a:r>
          </a:p>
          <a:p>
            <a:pPr marL="360363" indent="0" algn="just">
              <a:buFontTx/>
              <a:buNone/>
              <a:defRPr/>
            </a:pPr>
            <a:r>
              <a:rPr lang="lt-LT" altLang="lt-LT" sz="2800" dirty="0"/>
              <a:t>- kino juostos, magnetinės ir optinės laikmenos – specialiose dėžutėse.</a:t>
            </a:r>
          </a:p>
          <a:p>
            <a:pPr algn="just">
              <a:defRPr/>
            </a:pPr>
            <a:r>
              <a:rPr lang="lt-LT" altLang="lt-LT" sz="2800" dirty="0"/>
              <a:t>Apsauginiai dėklai (viršeliai, dėžutės, aplankai ir kita) turi būti pagaminti:</a:t>
            </a:r>
          </a:p>
          <a:p>
            <a:pPr marL="0" indent="0" algn="just">
              <a:buFontTx/>
              <a:buNone/>
              <a:defRPr/>
            </a:pPr>
            <a:endParaRPr lang="lt-LT" altLang="lt-LT" sz="2800"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Pavadinimas 1">
            <a:extLst>
              <a:ext uri="{FF2B5EF4-FFF2-40B4-BE49-F238E27FC236}">
                <a16:creationId xmlns:a16="http://schemas.microsoft.com/office/drawing/2014/main" id="{B2801F6D-FA16-87E7-86DD-29A05D185202}"/>
              </a:ext>
            </a:extLst>
          </p:cNvPr>
          <p:cNvSpPr>
            <a:spLocks noGrp="1" noChangeArrowheads="1"/>
          </p:cNvSpPr>
          <p:nvPr>
            <p:ph type="title"/>
          </p:nvPr>
        </p:nvSpPr>
        <p:spPr/>
        <p:txBody>
          <a:bodyPr/>
          <a:lstStyle/>
          <a:p>
            <a:r>
              <a:rPr lang="lt-LT" altLang="lt-LT" sz="2800" b="1" dirty="0">
                <a:solidFill>
                  <a:srgbClr val="003399"/>
                </a:solidFill>
              </a:rPr>
              <a:t>Analoginių vaizdo ir garso dokumentų saugojimo organizavimas</a:t>
            </a:r>
            <a:endParaRPr lang="lt-LT" altLang="lt-LT" dirty="0"/>
          </a:p>
        </p:txBody>
      </p:sp>
      <p:sp>
        <p:nvSpPr>
          <p:cNvPr id="70659" name="Turinio vietos rezervavimo ženklas 2">
            <a:extLst>
              <a:ext uri="{FF2B5EF4-FFF2-40B4-BE49-F238E27FC236}">
                <a16:creationId xmlns:a16="http://schemas.microsoft.com/office/drawing/2014/main" id="{E1B16112-E23F-BEE7-F7DB-2540BAE8B840}"/>
              </a:ext>
            </a:extLst>
          </p:cNvPr>
          <p:cNvSpPr>
            <a:spLocks noGrp="1" noChangeArrowheads="1"/>
          </p:cNvSpPr>
          <p:nvPr>
            <p:ph idx="1"/>
          </p:nvPr>
        </p:nvSpPr>
        <p:spPr/>
        <p:txBody>
          <a:bodyPr/>
          <a:lstStyle/>
          <a:p>
            <a:pPr algn="just"/>
            <a:r>
              <a:rPr lang="lt-LT" altLang="lt-LT" sz="2800" dirty="0"/>
              <a:t>iš neutralių medžiagų, kurių pH nuo 7,5 iki 10 ir kurių sudėtyje nėra lignino, – jei skirti popieriuje sudarytiems dokumentams, pergamentams, odai, garso plokštelėms, magnetinėms juostoms ir optiniams diskams saugoti;</a:t>
            </a:r>
          </a:p>
          <a:p>
            <a:pPr algn="just"/>
            <a:r>
              <a:rPr lang="lt-LT" altLang="lt-LT" sz="2800" dirty="0"/>
              <a:t>iš neutralių medžiagų, kurių pH nuo 6 iki 10 ir kurių sudėtyje nėra chloridų ir lignino, – jei skirti fotografijoms, mikrofilmams ir kino juostoms saugoti.</a:t>
            </a:r>
          </a:p>
          <a:p>
            <a:endParaRPr lang="lt-LT" altLang="lt-LT" sz="2800"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DD0A6A5-7C33-95E8-F98C-739772B3C6F2}"/>
              </a:ext>
            </a:extLst>
          </p:cNvPr>
          <p:cNvSpPr txBox="1"/>
          <p:nvPr/>
        </p:nvSpPr>
        <p:spPr>
          <a:xfrm>
            <a:off x="755576" y="707487"/>
            <a:ext cx="7848872" cy="3970318"/>
          </a:xfrm>
          <a:prstGeom prst="rect">
            <a:avLst/>
          </a:prstGeom>
          <a:noFill/>
        </p:spPr>
        <p:txBody>
          <a:bodyPr wrap="square">
            <a:spAutoFit/>
          </a:bodyPr>
          <a:lstStyle/>
          <a:p>
            <a:pPr algn="ctr"/>
            <a:endPar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endParaRPr>
          </a:p>
          <a:p>
            <a:pPr algn="ctr"/>
            <a: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t>II DALIS</a:t>
            </a:r>
            <a:b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br>
            <a:b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br>
            <a: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t>SKAITMENINĖS KILMĖS AR SUSKAITMENINTŲ DOKUMENTŲ SAUGOJIMO REIKALAVIMAI</a:t>
            </a:r>
            <a:b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br>
            <a:b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br>
            <a:endParaRPr lang="lt-LT" dirty="0"/>
          </a:p>
        </p:txBody>
      </p:sp>
    </p:spTree>
    <p:extLst>
      <p:ext uri="{BB962C8B-B14F-4D97-AF65-F5344CB8AC3E}">
        <p14:creationId xmlns:p14="http://schemas.microsoft.com/office/powerpoint/2010/main" val="199069228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B37DB1-DDD5-ED21-B3F1-4AA5D2AEF0CC}"/>
              </a:ext>
            </a:extLst>
          </p:cNvPr>
          <p:cNvSpPr txBox="1"/>
          <p:nvPr/>
        </p:nvSpPr>
        <p:spPr>
          <a:xfrm>
            <a:off x="395536" y="1988841"/>
            <a:ext cx="8568952" cy="2985433"/>
          </a:xfrm>
          <a:prstGeom prst="rect">
            <a:avLst/>
          </a:prstGeom>
          <a:noFill/>
        </p:spPr>
        <p:txBody>
          <a:bodyPr wrap="square">
            <a:spAutoFit/>
          </a:bodyPr>
          <a:lstStyle/>
          <a:p>
            <a:pPr algn="ctr"/>
            <a: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t>1. Elektroninių dokumentų valdymo ir saugojimo ypatumai</a:t>
            </a:r>
          </a:p>
          <a:p>
            <a:pPr marL="514350" indent="-514350">
              <a:buAutoNum type="arabicPeriod"/>
            </a:pPr>
            <a:endParaRPr lang="lt-LT" sz="3200" b="1" kern="0" dirty="0">
              <a:solidFill>
                <a:srgbClr val="003399"/>
              </a:solidFill>
              <a:effectLst>
                <a:outerShdw blurRad="38100" dist="38100" dir="2700000" algn="tl">
                  <a:srgbClr val="000000"/>
                </a:outerShdw>
              </a:effectLst>
              <a:latin typeface="Arial"/>
              <a:ea typeface="+mj-ea"/>
              <a:cs typeface="+mj-cs"/>
            </a:endParaRPr>
          </a:p>
          <a:p>
            <a:pPr marL="514350" indent="-514350">
              <a:buAutoNum type="arabicPeriod"/>
            </a:pPr>
            <a:endParaRPr lang="lt-LT" sz="3200" b="1" kern="0" dirty="0">
              <a:solidFill>
                <a:srgbClr val="003399"/>
              </a:solidFill>
              <a:effectLst>
                <a:outerShdw blurRad="38100" dist="38100" dir="2700000" algn="tl">
                  <a:srgbClr val="000000"/>
                </a:outerShdw>
              </a:effectLst>
              <a:latin typeface="Arial"/>
              <a:ea typeface="+mj-ea"/>
              <a:cs typeface="+mj-cs"/>
            </a:endParaRPr>
          </a:p>
          <a:p>
            <a:endParaRPr lang="lt-LT" sz="3200" b="1" kern="0" dirty="0">
              <a:solidFill>
                <a:srgbClr val="003399"/>
              </a:solidFill>
              <a:effectLst>
                <a:outerShdw blurRad="38100" dist="38100" dir="2700000" algn="tl">
                  <a:srgbClr val="000000"/>
                </a:outerShdw>
              </a:effectLst>
              <a:latin typeface="Arial"/>
              <a:ea typeface="+mj-ea"/>
              <a:cs typeface="+mj-cs"/>
            </a:endParaRPr>
          </a:p>
          <a:p>
            <a:pPr marL="514350" indent="-514350">
              <a:buAutoNum type="arabicPeriod"/>
            </a:pPr>
            <a:endParaRPr lang="lt-LT" dirty="0"/>
          </a:p>
        </p:txBody>
      </p:sp>
    </p:spTree>
    <p:extLst>
      <p:ext uri="{BB962C8B-B14F-4D97-AF65-F5344CB8AC3E}">
        <p14:creationId xmlns:p14="http://schemas.microsoft.com/office/powerpoint/2010/main" val="264547877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Pavadinimas 1">
            <a:extLst>
              <a:ext uri="{FF2B5EF4-FFF2-40B4-BE49-F238E27FC236}">
                <a16:creationId xmlns:a16="http://schemas.microsoft.com/office/drawing/2014/main" id="{1B85806D-ABED-9552-3E51-81B127900F1F}"/>
              </a:ext>
            </a:extLst>
          </p:cNvPr>
          <p:cNvSpPr>
            <a:spLocks noGrp="1" noChangeArrowheads="1"/>
          </p:cNvSpPr>
          <p:nvPr>
            <p:ph type="title"/>
          </p:nvPr>
        </p:nvSpPr>
        <p:spPr/>
        <p:txBody>
          <a:bodyPr/>
          <a:lstStyle/>
          <a:p>
            <a:r>
              <a:rPr lang="lt-LT" altLang="lt-LT" sz="2800" b="1" dirty="0"/>
              <a:t>Reikalavimai elektroninių dokumentų saugojimui</a:t>
            </a:r>
          </a:p>
        </p:txBody>
      </p:sp>
      <p:sp>
        <p:nvSpPr>
          <p:cNvPr id="8195" name="Turinio vietos rezervavimo ženklas 2">
            <a:extLst>
              <a:ext uri="{FF2B5EF4-FFF2-40B4-BE49-F238E27FC236}">
                <a16:creationId xmlns:a16="http://schemas.microsoft.com/office/drawing/2014/main" id="{E5F6A772-C1F8-ED17-D93F-2AFBC0A478EA}"/>
              </a:ext>
            </a:extLst>
          </p:cNvPr>
          <p:cNvSpPr>
            <a:spLocks noGrp="1" noChangeArrowheads="1"/>
          </p:cNvSpPr>
          <p:nvPr>
            <p:ph idx="1"/>
          </p:nvPr>
        </p:nvSpPr>
        <p:spPr>
          <a:xfrm>
            <a:off x="457200" y="1600200"/>
            <a:ext cx="8229600" cy="4708525"/>
          </a:xfrm>
        </p:spPr>
        <p:txBody>
          <a:bodyPr/>
          <a:lstStyle/>
          <a:p>
            <a:pPr algn="just">
              <a:defRPr/>
            </a:pPr>
            <a:r>
              <a:rPr lang="lt-LT" altLang="lt-LT" sz="2400" dirty="0">
                <a:effectLst>
                  <a:outerShdw blurRad="38100" dist="38100" dir="2700000" algn="tl">
                    <a:srgbClr val="000000">
                      <a:alpha val="43137"/>
                    </a:srgbClr>
                  </a:outerShdw>
                </a:effectLst>
              </a:rPr>
              <a:t>Dokumentų saugojimo taisyklės </a:t>
            </a:r>
            <a:r>
              <a:rPr lang="lt-LT" altLang="lt-LT" sz="2400" dirty="0"/>
              <a:t>(Lietuvos vyriausiojo archyvaro 2019 m. gruodžio 12 d. įsakymo Nr. VE-69 redakcija):</a:t>
            </a:r>
          </a:p>
          <a:p>
            <a:pPr marL="355600" indent="0" algn="just">
              <a:buFontTx/>
              <a:buNone/>
              <a:defRPr/>
            </a:pPr>
            <a:r>
              <a:rPr lang="lt-LT" altLang="lt-LT" sz="2600" dirty="0"/>
              <a:t>34. </a:t>
            </a:r>
            <a:r>
              <a:rPr lang="lt-LT" altLang="lt-LT" sz="2600" dirty="0">
                <a:effectLst>
                  <a:outerShdw blurRad="38100" dist="38100" dir="2700000" algn="tl">
                    <a:srgbClr val="000000">
                      <a:alpha val="43137"/>
                    </a:srgbClr>
                  </a:outerShdw>
                </a:effectLst>
              </a:rPr>
              <a:t>Visą skaitmeninės kilmės </a:t>
            </a:r>
            <a:r>
              <a:rPr lang="lt-LT" altLang="lt-LT" sz="2600" dirty="0"/>
              <a:t>ar suskaitmenintų dokumentų saugojimo įstaigoje laiką </a:t>
            </a:r>
            <a:r>
              <a:rPr lang="lt-LT" altLang="lt-LT" sz="2600" dirty="0">
                <a:effectLst>
                  <a:outerShdw blurRad="38100" dist="38100" dir="2700000" algn="tl">
                    <a:srgbClr val="000000">
                      <a:alpha val="43137"/>
                    </a:srgbClr>
                  </a:outerShdw>
                </a:effectLst>
              </a:rPr>
              <a:t>privaloma užtikrinti</a:t>
            </a:r>
            <a:r>
              <a:rPr lang="lt-LT" altLang="lt-LT" sz="2600" dirty="0"/>
              <a:t> šių dokumentų vientisumą, turinio ir metaduomenų perskaitomumą ir </a:t>
            </a:r>
            <a:r>
              <a:rPr lang="lt-LT" altLang="lt-LT" sz="2600" dirty="0">
                <a:effectLst>
                  <a:outerShdw blurRad="38100" dist="38100" dir="2700000" algn="tl">
                    <a:srgbClr val="000000">
                      <a:alpha val="43137"/>
                    </a:srgbClr>
                  </a:outerShdw>
                </a:effectLst>
              </a:rPr>
              <a:t>elektroninių parašų </a:t>
            </a:r>
            <a:r>
              <a:rPr lang="lt-LT" altLang="lt-LT" sz="2600" dirty="0"/>
              <a:t>bei elektroninių spaudų (jeigu tokie buvo naudojami) </a:t>
            </a:r>
            <a:r>
              <a:rPr lang="lt-LT" altLang="lt-LT" sz="2600" dirty="0">
                <a:solidFill>
                  <a:srgbClr val="990099"/>
                </a:solidFill>
                <a:effectLst>
                  <a:outerShdw blurRad="38100" dist="38100" dir="2700000" algn="tl">
                    <a:srgbClr val="000000">
                      <a:alpha val="43137"/>
                    </a:srgbClr>
                  </a:outerShdw>
                </a:effectLst>
              </a:rPr>
              <a:t>galiojimo įrodymus</a:t>
            </a:r>
            <a:r>
              <a:rPr lang="lt-LT" altLang="lt-LT" sz="2600" dirty="0">
                <a:effectLst>
                  <a:outerShdw blurRad="38100" dist="38100" dir="2700000" algn="tl">
                    <a:srgbClr val="000000">
                      <a:alpha val="43137"/>
                    </a:srgbClr>
                  </a:outerShdw>
                </a:effectLst>
              </a:rPr>
              <a:t>. </a:t>
            </a:r>
          </a:p>
          <a:p>
            <a:pPr marL="0" indent="0">
              <a:buFontTx/>
              <a:buNone/>
              <a:defRPr/>
            </a:pPr>
            <a:endParaRPr lang="lt-LT" altLang="lt-LT"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Pavadinimas 1">
            <a:extLst>
              <a:ext uri="{FF2B5EF4-FFF2-40B4-BE49-F238E27FC236}">
                <a16:creationId xmlns:a16="http://schemas.microsoft.com/office/drawing/2014/main" id="{3BFEBB1B-E6A2-F176-F329-E696071727C7}"/>
              </a:ext>
            </a:extLst>
          </p:cNvPr>
          <p:cNvSpPr>
            <a:spLocks noGrp="1" noChangeArrowheads="1"/>
          </p:cNvSpPr>
          <p:nvPr>
            <p:ph type="title"/>
          </p:nvPr>
        </p:nvSpPr>
        <p:spPr/>
        <p:txBody>
          <a:bodyPr/>
          <a:lstStyle/>
          <a:p>
            <a:r>
              <a:rPr lang="lt-LT" altLang="en-US" sz="2800" b="1" dirty="0">
                <a:solidFill>
                  <a:srgbClr val="003399"/>
                </a:solidFill>
              </a:rPr>
              <a:t>Elektroninio parašo galiojimo įrodymai</a:t>
            </a:r>
            <a:endParaRPr lang="lt-LT" altLang="lt-LT" dirty="0"/>
          </a:p>
        </p:txBody>
      </p:sp>
      <p:sp>
        <p:nvSpPr>
          <p:cNvPr id="75779" name="Turinio vietos rezervavimo ženklas 2">
            <a:extLst>
              <a:ext uri="{FF2B5EF4-FFF2-40B4-BE49-F238E27FC236}">
                <a16:creationId xmlns:a16="http://schemas.microsoft.com/office/drawing/2014/main" id="{1C346B26-356A-FE0D-CC74-6388DB8BA783}"/>
              </a:ext>
            </a:extLst>
          </p:cNvPr>
          <p:cNvSpPr>
            <a:spLocks noGrp="1" noChangeArrowheads="1"/>
          </p:cNvSpPr>
          <p:nvPr>
            <p:ph idx="1"/>
          </p:nvPr>
        </p:nvSpPr>
        <p:spPr/>
        <p:txBody>
          <a:bodyPr/>
          <a:lstStyle/>
          <a:p>
            <a:pPr algn="just"/>
            <a:r>
              <a:rPr lang="lt-LT" altLang="lt-LT" sz="2800" dirty="0"/>
              <a:t>Dažniausiai parašų sertifikatų galiojimo laikas yra trumpesnis nei poreikis saugoti pasirašytus dokumentus, pvz., pasirašytos sutarties saugojimo laikas yra 10 m. pasibaigus sutarčiai, tačiau elektroninių parašų, kuriais sutartis pasirašyta, sertifikatai galioja 3 metus.  </a:t>
            </a:r>
          </a:p>
          <a:p>
            <a:pPr algn="just"/>
            <a:r>
              <a:rPr lang="lt-LT" altLang="lt-LT" sz="2800" dirty="0"/>
              <a:t>Todėl svarbu užtikrinti, kad parašai galiotų ir pasibaigus parašo sertifikato galiojimo laikui.</a:t>
            </a:r>
          </a:p>
          <a:p>
            <a:endParaRPr lang="lt-LT" altLang="lt-LT" dirty="0"/>
          </a:p>
          <a:p>
            <a:endParaRPr lang="lt-LT" altLang="lt-LT"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Pavadinimas 1">
            <a:extLst>
              <a:ext uri="{FF2B5EF4-FFF2-40B4-BE49-F238E27FC236}">
                <a16:creationId xmlns:a16="http://schemas.microsoft.com/office/drawing/2014/main" id="{045B72A5-6108-59A8-34EC-8A8C0810BA07}"/>
              </a:ext>
            </a:extLst>
          </p:cNvPr>
          <p:cNvSpPr>
            <a:spLocks noGrp="1" noChangeArrowheads="1"/>
          </p:cNvSpPr>
          <p:nvPr>
            <p:ph type="title"/>
          </p:nvPr>
        </p:nvSpPr>
        <p:spPr/>
        <p:txBody>
          <a:bodyPr/>
          <a:lstStyle/>
          <a:p>
            <a:r>
              <a:rPr lang="lt-LT" altLang="en-US" sz="2800" b="1" dirty="0">
                <a:solidFill>
                  <a:srgbClr val="003399"/>
                </a:solidFill>
              </a:rPr>
              <a:t>Elektroninio parašo galiojimo įrodymai</a:t>
            </a:r>
            <a:endParaRPr lang="lt-LT" altLang="lt-LT" sz="2800" dirty="0"/>
          </a:p>
        </p:txBody>
      </p:sp>
      <p:sp>
        <p:nvSpPr>
          <p:cNvPr id="3" name="Turinio vietos rezervavimo ženklas 2">
            <a:extLst>
              <a:ext uri="{FF2B5EF4-FFF2-40B4-BE49-F238E27FC236}">
                <a16:creationId xmlns:a16="http://schemas.microsoft.com/office/drawing/2014/main" id="{2A27DE8A-D098-47B3-03CF-169784C3D52F}"/>
              </a:ext>
            </a:extLst>
          </p:cNvPr>
          <p:cNvSpPr>
            <a:spLocks noGrp="1"/>
          </p:cNvSpPr>
          <p:nvPr>
            <p:ph idx="1"/>
          </p:nvPr>
        </p:nvSpPr>
        <p:spPr/>
        <p:txBody>
          <a:bodyPr/>
          <a:lstStyle/>
          <a:p>
            <a:pPr algn="just">
              <a:defRPr/>
            </a:pPr>
            <a:r>
              <a:rPr lang="lt-LT" sz="2800" dirty="0"/>
              <a:t>Šiandien žinoma technologija, užtikrinanti elektroninio parašo galiojimo įrodymus, yra </a:t>
            </a:r>
            <a:r>
              <a:rPr lang="lt-LT" sz="2800" dirty="0">
                <a:effectLst>
                  <a:outerShdw blurRad="38100" dist="38100" dir="2700000" algn="tl">
                    <a:srgbClr val="000000">
                      <a:alpha val="43137"/>
                    </a:srgbClr>
                  </a:outerShdw>
                </a:effectLst>
              </a:rPr>
              <a:t>laiko žymos </a:t>
            </a:r>
            <a:r>
              <a:rPr lang="lt-LT" sz="2800" dirty="0"/>
              <a:t>– jos naudojamos, siekiant nurodyti tikslų laiką, iki kurio buvo suformuotas elektroninis parašas. </a:t>
            </a:r>
          </a:p>
          <a:p>
            <a:pPr algn="just">
              <a:defRPr/>
            </a:pPr>
            <a:r>
              <a:rPr lang="lt-LT" sz="2800" dirty="0"/>
              <a:t>Laiko žyma yra vienintelis patikimas įrodymas, užtikrinantis, kad dokumentas buvo pasirašytas sertifikato galiojimo metu, tokiu būdu užtikrinant, kad nei parašas, nei pasirašytas dokumentas negalėjo būti modifikuoti po užfiksuoto laiko. </a:t>
            </a:r>
          </a:p>
          <a:p>
            <a:pPr>
              <a:defRPr/>
            </a:pPr>
            <a:endParaRPr lang="lt-LT"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Pavadinimas 1">
            <a:extLst>
              <a:ext uri="{FF2B5EF4-FFF2-40B4-BE49-F238E27FC236}">
                <a16:creationId xmlns:a16="http://schemas.microsoft.com/office/drawing/2014/main" id="{3EE772F4-4570-645D-F1AC-5983920040A5}"/>
              </a:ext>
            </a:extLst>
          </p:cNvPr>
          <p:cNvSpPr>
            <a:spLocks noGrp="1" noChangeArrowheads="1"/>
          </p:cNvSpPr>
          <p:nvPr>
            <p:ph type="title"/>
          </p:nvPr>
        </p:nvSpPr>
        <p:spPr/>
        <p:txBody>
          <a:bodyPr/>
          <a:lstStyle/>
          <a:p>
            <a:r>
              <a:rPr lang="lt-LT" altLang="en-US" sz="2800" b="1" dirty="0">
                <a:solidFill>
                  <a:srgbClr val="003399"/>
                </a:solidFill>
              </a:rPr>
              <a:t>Elektroninė laiko žyma</a:t>
            </a:r>
            <a:endParaRPr lang="lt-LT" altLang="lt-LT" sz="2800" dirty="0"/>
          </a:p>
        </p:txBody>
      </p:sp>
      <p:sp>
        <p:nvSpPr>
          <p:cNvPr id="3" name="Turinio vietos rezervavimo ženklas 2">
            <a:extLst>
              <a:ext uri="{FF2B5EF4-FFF2-40B4-BE49-F238E27FC236}">
                <a16:creationId xmlns:a16="http://schemas.microsoft.com/office/drawing/2014/main" id="{ED892708-DFCF-A66E-9B9F-AA951DF642D7}"/>
              </a:ext>
            </a:extLst>
          </p:cNvPr>
          <p:cNvSpPr>
            <a:spLocks noGrp="1"/>
          </p:cNvSpPr>
          <p:nvPr>
            <p:ph idx="1"/>
          </p:nvPr>
        </p:nvSpPr>
        <p:spPr/>
        <p:txBody>
          <a:bodyPr/>
          <a:lstStyle/>
          <a:p>
            <a:pPr algn="just">
              <a:defRPr/>
            </a:pPr>
            <a:r>
              <a:rPr lang="lt-LT" sz="2800" dirty="0">
                <a:solidFill>
                  <a:srgbClr val="990099"/>
                </a:solidFill>
                <a:effectLst>
                  <a:outerShdw blurRad="38100" dist="38100" dir="2700000" algn="tl">
                    <a:srgbClr val="000000">
                      <a:alpha val="43137"/>
                    </a:srgbClr>
                  </a:outerShdw>
                </a:effectLst>
              </a:rPr>
              <a:t>Elektroninė laiko žyma </a:t>
            </a:r>
            <a:r>
              <a:rPr lang="lt-LT" sz="2800" dirty="0"/>
              <a:t>– elektroninės formos duomenys, kuriais kiti elektroninės formos duomenys susiejami su tam tikru laiku ir taip sukuriamas įrodymas, kad pastarieji egzistavo tuo metu*.</a:t>
            </a:r>
          </a:p>
          <a:p>
            <a:pPr marL="0" indent="0" algn="just">
              <a:buFontTx/>
              <a:buNone/>
              <a:defRPr/>
            </a:pPr>
            <a:endParaRPr lang="lt-LT" sz="2800" dirty="0"/>
          </a:p>
          <a:p>
            <a:pPr marL="0" indent="0" algn="just">
              <a:buFontTx/>
              <a:buNone/>
              <a:defRPr/>
            </a:pPr>
            <a:endParaRPr lang="lt-LT" sz="2800" dirty="0"/>
          </a:p>
          <a:p>
            <a:pPr marL="88900" indent="-88900" algn="just">
              <a:buFontTx/>
              <a:buNone/>
              <a:defRPr/>
            </a:pPr>
            <a:r>
              <a:rPr lang="lt-LT" sz="2000" dirty="0"/>
              <a:t>*</a:t>
            </a:r>
            <a:r>
              <a:rPr lang="lt-LT" sz="2000" i="1" dirty="0"/>
              <a:t>Europos parlamento ir tarybos reglamentas (ES) Nr. 910/2014 „Dėl elektroninės atpažinties ir elektroninių operacijų patikimumo užtikrinimo paslaugų vidaus rinkoje“, įsigaliojo nuo 2016 m. liepos 1 d. 28-iose valstybėse narėse,</a:t>
            </a:r>
            <a:r>
              <a:rPr lang="lt-LT" sz="2000" i="1" dirty="0">
                <a:solidFill>
                  <a:srgbClr val="003399"/>
                </a:solidFill>
              </a:rPr>
              <a:t> toliau – </a:t>
            </a:r>
            <a:r>
              <a:rPr lang="lt-LT" sz="2000" i="1" dirty="0">
                <a:solidFill>
                  <a:srgbClr val="990099"/>
                </a:solidFill>
              </a:rPr>
              <a:t>eIDAS reglamentas</a:t>
            </a:r>
            <a:r>
              <a:rPr lang="lt-LT" sz="2000" i="1" dirty="0">
                <a:solidFill>
                  <a:srgbClr val="003399"/>
                </a:solidFill>
              </a:rPr>
              <a:t>.</a:t>
            </a:r>
          </a:p>
          <a:p>
            <a:pPr marL="0" indent="0" algn="just">
              <a:buFontTx/>
              <a:buNone/>
              <a:defRPr/>
            </a:pPr>
            <a:endParaRPr lang="lt-LT" sz="2000"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Pavadinimas 1">
            <a:extLst>
              <a:ext uri="{FF2B5EF4-FFF2-40B4-BE49-F238E27FC236}">
                <a16:creationId xmlns:a16="http://schemas.microsoft.com/office/drawing/2014/main" id="{F5084B89-EE87-42D0-EA7D-D836B453EE02}"/>
              </a:ext>
            </a:extLst>
          </p:cNvPr>
          <p:cNvSpPr>
            <a:spLocks noGrp="1" noChangeArrowheads="1"/>
          </p:cNvSpPr>
          <p:nvPr>
            <p:ph type="title"/>
          </p:nvPr>
        </p:nvSpPr>
        <p:spPr/>
        <p:txBody>
          <a:bodyPr/>
          <a:lstStyle/>
          <a:p>
            <a:r>
              <a:rPr lang="lt-LT" altLang="en-US" sz="2800" b="1" dirty="0">
                <a:solidFill>
                  <a:srgbClr val="003399"/>
                </a:solidFill>
              </a:rPr>
              <a:t>Elektroninė laiko žyma</a:t>
            </a:r>
            <a:endParaRPr lang="lt-LT" altLang="lt-LT" dirty="0"/>
          </a:p>
        </p:txBody>
      </p:sp>
      <p:sp>
        <p:nvSpPr>
          <p:cNvPr id="3" name="Turinio vietos rezervavimo ženklas 2">
            <a:extLst>
              <a:ext uri="{FF2B5EF4-FFF2-40B4-BE49-F238E27FC236}">
                <a16:creationId xmlns:a16="http://schemas.microsoft.com/office/drawing/2014/main" id="{52C930AE-D7BB-3FE9-4D14-1A041E520532}"/>
              </a:ext>
            </a:extLst>
          </p:cNvPr>
          <p:cNvSpPr>
            <a:spLocks noGrp="1"/>
          </p:cNvSpPr>
          <p:nvPr>
            <p:ph idx="1"/>
          </p:nvPr>
        </p:nvSpPr>
        <p:spPr/>
        <p:txBody>
          <a:bodyPr/>
          <a:lstStyle/>
          <a:p>
            <a:pPr algn="just">
              <a:defRPr/>
            </a:pPr>
            <a:r>
              <a:rPr lang="lt-LT" sz="2800" dirty="0"/>
              <a:t>Elektroninės laiko žymos palengvina elektroninio parašo galiojimo patikrinimą pasibaigus kvalifikuoto elektroninio parašo sertifikato galiojimui.</a:t>
            </a:r>
          </a:p>
          <a:p>
            <a:pPr algn="just">
              <a:defRPr/>
            </a:pPr>
            <a:r>
              <a:rPr lang="lt-LT" sz="2800" dirty="0"/>
              <a:t>Elektroninei laiko žymai numatyta prezumpcija dėl datos ir laiko, kurie joje nurodomi, tikslumo ir duomenų, su kuriais susieta data ir laikas, vientisumo. </a:t>
            </a:r>
          </a:p>
          <a:p>
            <a:pPr algn="just">
              <a:defRPr/>
            </a:pPr>
            <a:endParaRPr lang="lt-LT" sz="2800" dirty="0"/>
          </a:p>
          <a:p>
            <a:pPr marL="0" indent="0">
              <a:buFontTx/>
              <a:buNone/>
              <a:defRPr/>
            </a:pPr>
            <a:endParaRPr lang="lt-L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Pavadinimas 1">
            <a:extLst>
              <a:ext uri="{FF2B5EF4-FFF2-40B4-BE49-F238E27FC236}">
                <a16:creationId xmlns:a16="http://schemas.microsoft.com/office/drawing/2014/main" id="{EDBD88CF-3159-273B-FD2C-93E0C6145D38}"/>
              </a:ext>
            </a:extLst>
          </p:cNvPr>
          <p:cNvSpPr>
            <a:spLocks noGrp="1" noChangeArrowheads="1"/>
          </p:cNvSpPr>
          <p:nvPr>
            <p:ph type="title"/>
          </p:nvPr>
        </p:nvSpPr>
        <p:spPr/>
        <p:txBody>
          <a:bodyPr/>
          <a:lstStyle/>
          <a:p>
            <a:r>
              <a:rPr lang="lt-LT" altLang="lt-LT" sz="2800" b="1" dirty="0"/>
              <a:t>Įstaigos vadovo funkcijos valdant </a:t>
            </a:r>
            <a:br>
              <a:rPr lang="lt-LT" altLang="lt-LT" sz="2800" b="1" dirty="0"/>
            </a:br>
            <a:r>
              <a:rPr lang="lt-LT" altLang="lt-LT" sz="2800" b="1" dirty="0"/>
              <a:t>vaizdo ir garso dokumentus</a:t>
            </a:r>
          </a:p>
        </p:txBody>
      </p:sp>
      <p:sp>
        <p:nvSpPr>
          <p:cNvPr id="33795" name="Turinio vietos rezervavimo ženklas 2">
            <a:extLst>
              <a:ext uri="{FF2B5EF4-FFF2-40B4-BE49-F238E27FC236}">
                <a16:creationId xmlns:a16="http://schemas.microsoft.com/office/drawing/2014/main" id="{8C60859C-9CEB-86C8-997A-9F31368A723C}"/>
              </a:ext>
            </a:extLst>
          </p:cNvPr>
          <p:cNvSpPr>
            <a:spLocks noGrp="1" noChangeArrowheads="1"/>
          </p:cNvSpPr>
          <p:nvPr>
            <p:ph idx="1"/>
          </p:nvPr>
        </p:nvSpPr>
        <p:spPr/>
        <p:txBody>
          <a:bodyPr/>
          <a:lstStyle/>
          <a:p>
            <a:pPr algn="just"/>
            <a:r>
              <a:rPr lang="lt-LT" altLang="lt-LT" sz="2800" dirty="0"/>
              <a:t>Pagal Dokumentų tvarkymo ir apskaitos taisyklių, patvirtintų Lietuvos vyriausiojo archyvaro 2011 m. liepos 4 d. įsakymu Nr. V-118 (Lietuvos vyriausiojo archyvaro 2019 m. gruodžio 12 d. įsakymo Nr. VE-68 redakcija), 4 punkto reikalavimus įstaigos vadovas turi </a:t>
            </a:r>
            <a:r>
              <a:rPr lang="lt-LT" altLang="lt-LT" sz="2800" dirty="0">
                <a:effectLst>
                  <a:outerShdw blurRad="38100" dist="38100" dir="2700000" algn="tl">
                    <a:srgbClr val="000000">
                      <a:alpha val="43137"/>
                    </a:srgbClr>
                  </a:outerShdw>
                </a:effectLst>
              </a:rPr>
              <a:t>paskirti asmenis, atsakingus už įstaigos sukurtų ar perimtų vaizdo ir (ar) garso dokumentų autorių turtinių teisių perėmimo klausimus</a:t>
            </a:r>
            <a:r>
              <a:rPr lang="lt-LT" altLang="lt-LT" sz="2800" dirty="0"/>
              <a:t>.</a:t>
            </a:r>
            <a:endParaRPr lang="lt-LT" altLang="lt-LT" dirty="0"/>
          </a:p>
        </p:txBody>
      </p:sp>
    </p:spTree>
    <p:extLst>
      <p:ext uri="{BB962C8B-B14F-4D97-AF65-F5344CB8AC3E}">
        <p14:creationId xmlns:p14="http://schemas.microsoft.com/office/powerpoint/2010/main" val="199084069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Pavadinimas 1">
            <a:extLst>
              <a:ext uri="{FF2B5EF4-FFF2-40B4-BE49-F238E27FC236}">
                <a16:creationId xmlns:a16="http://schemas.microsoft.com/office/drawing/2014/main" id="{B50EB49A-99B5-A3DD-26D7-18E491216644}"/>
              </a:ext>
            </a:extLst>
          </p:cNvPr>
          <p:cNvSpPr>
            <a:spLocks noGrp="1" noChangeArrowheads="1"/>
          </p:cNvSpPr>
          <p:nvPr>
            <p:ph type="title"/>
          </p:nvPr>
        </p:nvSpPr>
        <p:spPr/>
        <p:txBody>
          <a:bodyPr/>
          <a:lstStyle/>
          <a:p>
            <a:r>
              <a:rPr lang="lt-LT" altLang="en-US" sz="2800" b="1" dirty="0">
                <a:solidFill>
                  <a:srgbClr val="003399"/>
                </a:solidFill>
              </a:rPr>
              <a:t>Elektroninė laiko žyma</a:t>
            </a:r>
            <a:endParaRPr lang="lt-LT" altLang="lt-LT" dirty="0"/>
          </a:p>
        </p:txBody>
      </p:sp>
      <p:sp>
        <p:nvSpPr>
          <p:cNvPr id="3" name="Turinio vietos rezervavimo ženklas 2">
            <a:extLst>
              <a:ext uri="{FF2B5EF4-FFF2-40B4-BE49-F238E27FC236}">
                <a16:creationId xmlns:a16="http://schemas.microsoft.com/office/drawing/2014/main" id="{52DDFDD8-712B-7FA5-E016-2B0BDF9C23D2}"/>
              </a:ext>
            </a:extLst>
          </p:cNvPr>
          <p:cNvSpPr>
            <a:spLocks noGrp="1"/>
          </p:cNvSpPr>
          <p:nvPr>
            <p:ph idx="1"/>
          </p:nvPr>
        </p:nvSpPr>
        <p:spPr/>
        <p:txBody>
          <a:bodyPr/>
          <a:lstStyle/>
          <a:p>
            <a:pPr algn="just">
              <a:defRPr/>
            </a:pPr>
            <a:r>
              <a:rPr lang="lt-LT" sz="2800" dirty="0"/>
              <a:t>Oficialiesiems elektroniniams dokumentams pasirašyti ir (ar) patvirtinti bei suderinti, kai rengiamas dokumentas derinamas tarp skirtingų įstaigų, naudojamas </a:t>
            </a:r>
            <a:r>
              <a:rPr lang="lt-LT" sz="2800" dirty="0">
                <a:effectLst>
                  <a:outerShdw blurRad="38100" dist="38100" dir="2700000" algn="tl">
                    <a:srgbClr val="000000">
                      <a:alpha val="43137"/>
                    </a:srgbClr>
                  </a:outerShdw>
                </a:effectLst>
              </a:rPr>
              <a:t>kvalifikuotas elektroninis parašas</a:t>
            </a:r>
            <a:r>
              <a:rPr lang="lt-LT" sz="2800" dirty="0"/>
              <a:t> (pasirašymo, patvirtinimo ar suderinimo, kai rengiamas dokumentas derinamas tarp skirtingų įstaigų, paskirties) ir </a:t>
            </a:r>
            <a:r>
              <a:rPr lang="lt-LT" sz="2800" dirty="0">
                <a:solidFill>
                  <a:srgbClr val="990099"/>
                </a:solidFill>
                <a:effectLst>
                  <a:outerShdw blurRad="38100" dist="38100" dir="2700000" algn="tl">
                    <a:srgbClr val="000000">
                      <a:alpha val="43137"/>
                    </a:srgbClr>
                  </a:outerShdw>
                </a:effectLst>
              </a:rPr>
              <a:t>kvalifikuotos laiko žymos.</a:t>
            </a:r>
          </a:p>
          <a:p>
            <a:pPr marL="0" indent="0" algn="just">
              <a:buFontTx/>
              <a:buNone/>
              <a:defRPr/>
            </a:pPr>
            <a:r>
              <a:rPr lang="lt-LT" sz="2000" i="1" dirty="0"/>
              <a:t>Dokumentų rengimo taisyklės (Lietuvos vyriausiojo archyvaro 2019 m. rugpjūčio 30 d. įsakymo Nr. VE-41 redakcija)</a:t>
            </a:r>
          </a:p>
          <a:p>
            <a:pPr marL="0" indent="0" algn="just">
              <a:buFontTx/>
              <a:buNone/>
              <a:defRPr/>
            </a:pPr>
            <a:endParaRPr lang="lt-LT" sz="2000" i="1"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Pavadinimas 1">
            <a:extLst>
              <a:ext uri="{FF2B5EF4-FFF2-40B4-BE49-F238E27FC236}">
                <a16:creationId xmlns:a16="http://schemas.microsoft.com/office/drawing/2014/main" id="{4741C43F-B3E8-FD6B-0771-93CFC2D47430}"/>
              </a:ext>
            </a:extLst>
          </p:cNvPr>
          <p:cNvSpPr>
            <a:spLocks noGrp="1" noChangeArrowheads="1"/>
          </p:cNvSpPr>
          <p:nvPr>
            <p:ph type="title"/>
          </p:nvPr>
        </p:nvSpPr>
        <p:spPr/>
        <p:txBody>
          <a:bodyPr/>
          <a:lstStyle/>
          <a:p>
            <a:r>
              <a:rPr lang="lt-LT" altLang="lt-LT" sz="2800" b="1" dirty="0">
                <a:solidFill>
                  <a:srgbClr val="003399"/>
                </a:solidFill>
              </a:rPr>
              <a:t>Kvalifikuota elektroninė laiko žyma</a:t>
            </a:r>
            <a:endParaRPr lang="lt-LT" altLang="lt-LT" dirty="0"/>
          </a:p>
        </p:txBody>
      </p:sp>
      <p:sp>
        <p:nvSpPr>
          <p:cNvPr id="3" name="Turinio vietos rezervavimo ženklas 2">
            <a:extLst>
              <a:ext uri="{FF2B5EF4-FFF2-40B4-BE49-F238E27FC236}">
                <a16:creationId xmlns:a16="http://schemas.microsoft.com/office/drawing/2014/main" id="{7173D03C-FF53-6B70-7BEF-256B5E9D35DC}"/>
              </a:ext>
            </a:extLst>
          </p:cNvPr>
          <p:cNvSpPr>
            <a:spLocks noGrp="1"/>
          </p:cNvSpPr>
          <p:nvPr>
            <p:ph idx="1"/>
          </p:nvPr>
        </p:nvSpPr>
        <p:spPr/>
        <p:txBody>
          <a:bodyPr/>
          <a:lstStyle/>
          <a:p>
            <a:pPr algn="just">
              <a:defRPr/>
            </a:pPr>
            <a:r>
              <a:rPr lang="lt-LT" sz="2800" dirty="0"/>
              <a:t>Kvalifikuotas patikimumo užtikrinimo paslaugų teikėjas – patikimumo užtikrinimo paslaugų teikėjas, teikiantis vieną ar daugiau kvalifikuotų patikimumo užtikrinimo paslaugų, kuriam priežiūros įstaiga yra suteikusi kvalifikacijos statusą.</a:t>
            </a:r>
          </a:p>
          <a:p>
            <a:pPr marL="360363" indent="0" algn="just">
              <a:buFontTx/>
              <a:buNone/>
              <a:defRPr/>
            </a:pPr>
            <a:r>
              <a:rPr lang="lt-LT" sz="1600" dirty="0">
                <a:solidFill>
                  <a:srgbClr val="003399"/>
                </a:solidFill>
                <a:hlinkClick r:id="rId3"/>
              </a:rPr>
              <a:t>https://elektroninisparasas.lt/patikimumo-uztikrinimo-paslaugu-teikejai/lietuvoje-kvalifikuoti-pup-teikejai/</a:t>
            </a:r>
            <a:endParaRPr lang="lt-LT" sz="1600" dirty="0">
              <a:solidFill>
                <a:srgbClr val="003399"/>
              </a:solidFill>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Pavadinimas 1">
            <a:extLst>
              <a:ext uri="{FF2B5EF4-FFF2-40B4-BE49-F238E27FC236}">
                <a16:creationId xmlns:a16="http://schemas.microsoft.com/office/drawing/2014/main" id="{25DB8875-B86A-603F-B17A-4B9A3CDEE6AE}"/>
              </a:ext>
            </a:extLst>
          </p:cNvPr>
          <p:cNvSpPr>
            <a:spLocks noGrp="1" noChangeArrowheads="1"/>
          </p:cNvSpPr>
          <p:nvPr>
            <p:ph type="title"/>
          </p:nvPr>
        </p:nvSpPr>
        <p:spPr/>
        <p:txBody>
          <a:bodyPr/>
          <a:lstStyle/>
          <a:p>
            <a:r>
              <a:rPr lang="lt-LT" altLang="en-US" sz="2800" b="1" dirty="0">
                <a:solidFill>
                  <a:srgbClr val="003399"/>
                </a:solidFill>
              </a:rPr>
              <a:t>Elektroninio parašo</a:t>
            </a:r>
            <a:r>
              <a:rPr lang="en-US" altLang="en-US" sz="2800" b="1" dirty="0">
                <a:solidFill>
                  <a:srgbClr val="003399"/>
                </a:solidFill>
              </a:rPr>
              <a:t> </a:t>
            </a:r>
            <a:r>
              <a:rPr lang="lt-LT" altLang="en-US" sz="2800" b="1" dirty="0">
                <a:solidFill>
                  <a:srgbClr val="003399"/>
                </a:solidFill>
              </a:rPr>
              <a:t>lygiai</a:t>
            </a:r>
            <a:endParaRPr lang="lt-LT" altLang="lt-LT" sz="2800" dirty="0"/>
          </a:p>
        </p:txBody>
      </p:sp>
      <p:sp>
        <p:nvSpPr>
          <p:cNvPr id="3" name="Turinio vietos rezervavimo ženklas 2">
            <a:extLst>
              <a:ext uri="{FF2B5EF4-FFF2-40B4-BE49-F238E27FC236}">
                <a16:creationId xmlns:a16="http://schemas.microsoft.com/office/drawing/2014/main" id="{A598DD44-F39C-79C0-2106-9D3417C3EB9B}"/>
              </a:ext>
            </a:extLst>
          </p:cNvPr>
          <p:cNvSpPr>
            <a:spLocks noGrp="1"/>
          </p:cNvSpPr>
          <p:nvPr>
            <p:ph idx="1"/>
          </p:nvPr>
        </p:nvSpPr>
        <p:spPr/>
        <p:txBody>
          <a:bodyPr/>
          <a:lstStyle/>
          <a:p>
            <a:pPr marL="869950" indent="-514350" algn="just">
              <a:buFontTx/>
              <a:buAutoNum type="arabicPeriod"/>
              <a:defRPr/>
            </a:pPr>
            <a:r>
              <a:rPr lang="lt-LT" sz="2800" dirty="0"/>
              <a:t>XAdES-BES/EPES : </a:t>
            </a:r>
          </a:p>
          <a:p>
            <a:pPr marL="812800" indent="-457200" algn="just">
              <a:defRPr/>
            </a:pPr>
            <a:r>
              <a:rPr lang="lt-LT" sz="2800" dirty="0"/>
              <a:t>atitinka minimalius saugaus parašo reikalavimus, </a:t>
            </a:r>
          </a:p>
          <a:p>
            <a:pPr marL="812800" indent="-457200" algn="just">
              <a:defRPr/>
            </a:pPr>
            <a:r>
              <a:rPr lang="lt-LT" sz="2800" dirty="0"/>
              <a:t>galioja iki parašo sertifikato galiojimo pabaigos </a:t>
            </a:r>
          </a:p>
          <a:p>
            <a:pPr marL="355600" indent="0" algn="just">
              <a:buFontTx/>
              <a:buNone/>
              <a:defRPr/>
            </a:pPr>
            <a:r>
              <a:rPr lang="lt-LT" sz="2800" dirty="0"/>
              <a:t>     arba </a:t>
            </a:r>
          </a:p>
          <a:p>
            <a:pPr marL="812800" indent="-457200" algn="just">
              <a:defRPr/>
            </a:pPr>
            <a:r>
              <a:rPr lang="lt-LT" sz="2800" dirty="0"/>
              <a:t>iki sertifikato atšaukimo (dėl keičiamų pareigų, pavardės, kai pasirašymo priemonė pametama ir pan.);</a:t>
            </a:r>
          </a:p>
          <a:p>
            <a:pPr>
              <a:defRPr/>
            </a:pPr>
            <a:endParaRPr lang="lt-LT"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Pavadinimas 1">
            <a:extLst>
              <a:ext uri="{FF2B5EF4-FFF2-40B4-BE49-F238E27FC236}">
                <a16:creationId xmlns:a16="http://schemas.microsoft.com/office/drawing/2014/main" id="{A83FBB66-B3DA-677B-0DA1-407A8C46DA5F}"/>
              </a:ext>
            </a:extLst>
          </p:cNvPr>
          <p:cNvSpPr>
            <a:spLocks noGrp="1" noChangeArrowheads="1"/>
          </p:cNvSpPr>
          <p:nvPr>
            <p:ph type="title"/>
          </p:nvPr>
        </p:nvSpPr>
        <p:spPr/>
        <p:txBody>
          <a:bodyPr/>
          <a:lstStyle/>
          <a:p>
            <a:r>
              <a:rPr lang="lt-LT" altLang="en-US" sz="2800" b="1" dirty="0">
                <a:solidFill>
                  <a:srgbClr val="003399"/>
                </a:solidFill>
              </a:rPr>
              <a:t>Elektroninio parašo</a:t>
            </a:r>
            <a:r>
              <a:rPr lang="en-US" altLang="en-US" sz="2800" b="1" dirty="0">
                <a:solidFill>
                  <a:srgbClr val="003399"/>
                </a:solidFill>
              </a:rPr>
              <a:t> </a:t>
            </a:r>
            <a:r>
              <a:rPr lang="lt-LT" altLang="en-US" sz="2800" b="1" dirty="0">
                <a:solidFill>
                  <a:srgbClr val="003399"/>
                </a:solidFill>
              </a:rPr>
              <a:t>lygiai</a:t>
            </a:r>
            <a:endParaRPr lang="lt-LT" altLang="lt-LT" dirty="0"/>
          </a:p>
        </p:txBody>
      </p:sp>
      <p:sp>
        <p:nvSpPr>
          <p:cNvPr id="3" name="Turinio vietos rezervavimo ženklas 2">
            <a:extLst>
              <a:ext uri="{FF2B5EF4-FFF2-40B4-BE49-F238E27FC236}">
                <a16:creationId xmlns:a16="http://schemas.microsoft.com/office/drawing/2014/main" id="{4E62D77B-A453-8C48-8868-F93F32C55136}"/>
              </a:ext>
            </a:extLst>
          </p:cNvPr>
          <p:cNvSpPr>
            <a:spLocks noGrp="1"/>
          </p:cNvSpPr>
          <p:nvPr>
            <p:ph idx="1"/>
          </p:nvPr>
        </p:nvSpPr>
        <p:spPr/>
        <p:txBody>
          <a:bodyPr/>
          <a:lstStyle/>
          <a:p>
            <a:pPr marL="360363" indent="0">
              <a:buFontTx/>
              <a:buNone/>
              <a:defRPr/>
            </a:pPr>
            <a:r>
              <a:rPr lang="lt-LT" sz="2800" dirty="0"/>
              <a:t>2. XAdES-T (timestamp) - parašas su laiko žyma: </a:t>
            </a:r>
          </a:p>
          <a:p>
            <a:pPr marL="817563" indent="-457200" algn="just">
              <a:defRPr/>
            </a:pPr>
            <a:r>
              <a:rPr lang="lt-LT" sz="2800" dirty="0"/>
              <a:t>užtikrina pasirašymo laiką,</a:t>
            </a:r>
          </a:p>
          <a:p>
            <a:pPr marL="817563" indent="-457200" algn="just">
              <a:defRPr/>
            </a:pPr>
            <a:r>
              <a:rPr lang="lt-LT" sz="2800" dirty="0"/>
              <a:t>uždedama laiko žyma, nurodanti iki kada buvo suformuotas parašas, </a:t>
            </a:r>
          </a:p>
          <a:p>
            <a:pPr marL="817563" indent="-457200" algn="just">
              <a:defRPr/>
            </a:pPr>
            <a:r>
              <a:rPr lang="lt-LT" sz="2800" dirty="0"/>
              <a:t>galioja iki parašo sertifikato galiojimo pabaigos ir šiuo atveju sertifikato atšaukimas jau reikšmės neturi;</a:t>
            </a:r>
          </a:p>
          <a:p>
            <a:pPr marL="0" indent="0">
              <a:buFontTx/>
              <a:buNone/>
              <a:defRPr/>
            </a:pPr>
            <a:endParaRPr lang="lt-LT"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Pavadinimas 1">
            <a:extLst>
              <a:ext uri="{FF2B5EF4-FFF2-40B4-BE49-F238E27FC236}">
                <a16:creationId xmlns:a16="http://schemas.microsoft.com/office/drawing/2014/main" id="{64D4A6F8-A227-A35A-8971-5A9FD6D452C3}"/>
              </a:ext>
            </a:extLst>
          </p:cNvPr>
          <p:cNvSpPr>
            <a:spLocks noGrp="1" noChangeArrowheads="1"/>
          </p:cNvSpPr>
          <p:nvPr>
            <p:ph type="title"/>
          </p:nvPr>
        </p:nvSpPr>
        <p:spPr/>
        <p:txBody>
          <a:bodyPr/>
          <a:lstStyle/>
          <a:p>
            <a:r>
              <a:rPr lang="lt-LT" altLang="en-US" sz="2800" b="1" dirty="0">
                <a:solidFill>
                  <a:srgbClr val="003399"/>
                </a:solidFill>
              </a:rPr>
              <a:t>Elektroninio parašo</a:t>
            </a:r>
            <a:r>
              <a:rPr lang="en-US" altLang="en-US" sz="2800" b="1" dirty="0">
                <a:solidFill>
                  <a:srgbClr val="003399"/>
                </a:solidFill>
              </a:rPr>
              <a:t> </a:t>
            </a:r>
            <a:r>
              <a:rPr lang="lt-LT" altLang="en-US" sz="2800" b="1" dirty="0">
                <a:solidFill>
                  <a:srgbClr val="003399"/>
                </a:solidFill>
              </a:rPr>
              <a:t>lygiai</a:t>
            </a:r>
            <a:endParaRPr lang="lt-LT" altLang="lt-LT" dirty="0"/>
          </a:p>
        </p:txBody>
      </p:sp>
      <p:sp>
        <p:nvSpPr>
          <p:cNvPr id="89091" name="Turinio vietos rezervavimo ženklas 2">
            <a:extLst>
              <a:ext uri="{FF2B5EF4-FFF2-40B4-BE49-F238E27FC236}">
                <a16:creationId xmlns:a16="http://schemas.microsoft.com/office/drawing/2014/main" id="{6BE0C498-03A8-2A4D-018E-D20BBF086B21}"/>
              </a:ext>
            </a:extLst>
          </p:cNvPr>
          <p:cNvSpPr>
            <a:spLocks noGrp="1" noChangeArrowheads="1"/>
          </p:cNvSpPr>
          <p:nvPr>
            <p:ph idx="1"/>
          </p:nvPr>
        </p:nvSpPr>
        <p:spPr/>
        <p:txBody>
          <a:bodyPr/>
          <a:lstStyle/>
          <a:p>
            <a:pPr algn="just"/>
            <a:r>
              <a:rPr lang="lt-LT" altLang="lt-LT" sz="2800" dirty="0"/>
              <a:t>Laiko žyma patvirtina, kad elektroninis parašas buvo sukurtas iki laiko žymoje nurodyto laiko ir taip sudaro galimybę sėkmingai patikrinti elektroninį parašą automatizuotu būdu net ir nutraukus pasirašančio asmens elektroninio parašo sertifikato galiojimą anksčiau laiko.</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Pavadinimas 1">
            <a:extLst>
              <a:ext uri="{FF2B5EF4-FFF2-40B4-BE49-F238E27FC236}">
                <a16:creationId xmlns:a16="http://schemas.microsoft.com/office/drawing/2014/main" id="{4424D392-32D7-09DC-7DBF-7C1CF380A6A1}"/>
              </a:ext>
            </a:extLst>
          </p:cNvPr>
          <p:cNvSpPr>
            <a:spLocks noGrp="1" noChangeArrowheads="1"/>
          </p:cNvSpPr>
          <p:nvPr>
            <p:ph type="title"/>
          </p:nvPr>
        </p:nvSpPr>
        <p:spPr/>
        <p:txBody>
          <a:bodyPr/>
          <a:lstStyle/>
          <a:p>
            <a:r>
              <a:rPr lang="lt-LT" altLang="en-US" sz="2800" b="1" dirty="0">
                <a:solidFill>
                  <a:srgbClr val="003399"/>
                </a:solidFill>
              </a:rPr>
              <a:t>Elektroninio parašo</a:t>
            </a:r>
            <a:r>
              <a:rPr lang="en-US" altLang="en-US" sz="2800" b="1" dirty="0">
                <a:solidFill>
                  <a:srgbClr val="003399"/>
                </a:solidFill>
              </a:rPr>
              <a:t> </a:t>
            </a:r>
            <a:r>
              <a:rPr lang="lt-LT" altLang="en-US" sz="2800" b="1" dirty="0">
                <a:solidFill>
                  <a:srgbClr val="003399"/>
                </a:solidFill>
              </a:rPr>
              <a:t>lygiai</a:t>
            </a:r>
            <a:endParaRPr lang="lt-LT" altLang="lt-LT" dirty="0"/>
          </a:p>
        </p:txBody>
      </p:sp>
      <p:sp>
        <p:nvSpPr>
          <p:cNvPr id="3" name="Turinio vietos rezervavimo ženklas 2">
            <a:extLst>
              <a:ext uri="{FF2B5EF4-FFF2-40B4-BE49-F238E27FC236}">
                <a16:creationId xmlns:a16="http://schemas.microsoft.com/office/drawing/2014/main" id="{250FF841-078B-98E2-2C31-268ABFCAA239}"/>
              </a:ext>
            </a:extLst>
          </p:cNvPr>
          <p:cNvSpPr>
            <a:spLocks noGrp="1"/>
          </p:cNvSpPr>
          <p:nvPr>
            <p:ph idx="1"/>
          </p:nvPr>
        </p:nvSpPr>
        <p:spPr/>
        <p:txBody>
          <a:bodyPr/>
          <a:lstStyle/>
          <a:p>
            <a:pPr marL="360363" indent="0" algn="just">
              <a:buFontTx/>
              <a:buNone/>
              <a:defRPr/>
            </a:pPr>
            <a:r>
              <a:rPr lang="lt-LT" sz="2800" dirty="0"/>
              <a:t>3. XAdES-C (complete):</a:t>
            </a:r>
          </a:p>
          <a:p>
            <a:pPr marL="817563" indent="-457200" algn="just">
              <a:defRPr/>
            </a:pPr>
            <a:r>
              <a:rPr lang="lt-LT" sz="2800" dirty="0"/>
              <a:t>užtikrina, jog sertifikatas galiojo pasirašymo metu; </a:t>
            </a:r>
          </a:p>
          <a:p>
            <a:pPr marL="817563" indent="-457200" algn="just">
              <a:defRPr/>
            </a:pPr>
            <a:endParaRPr lang="lt-LT" sz="2800" dirty="0"/>
          </a:p>
          <a:p>
            <a:pPr marL="360363" indent="0">
              <a:buFontTx/>
              <a:buNone/>
              <a:defRPr/>
            </a:pPr>
            <a:r>
              <a:rPr lang="lt-LT" sz="2800" dirty="0"/>
              <a:t>4. XAdES-X (extended):</a:t>
            </a:r>
          </a:p>
          <a:p>
            <a:pPr marL="817563" indent="-457200">
              <a:defRPr/>
            </a:pPr>
            <a:r>
              <a:rPr lang="lt-LT" sz="2800" dirty="0"/>
              <a:t>apsaugo nuo šakninių sertifikatų padirbimo; </a:t>
            </a:r>
          </a:p>
          <a:p>
            <a:pPr marL="0" indent="0">
              <a:buFontTx/>
              <a:buNone/>
              <a:defRPr/>
            </a:pPr>
            <a:endParaRPr lang="lt-LT"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Pavadinimas 1">
            <a:extLst>
              <a:ext uri="{FF2B5EF4-FFF2-40B4-BE49-F238E27FC236}">
                <a16:creationId xmlns:a16="http://schemas.microsoft.com/office/drawing/2014/main" id="{4E6B604A-21E8-783E-B302-3032E2E0D54E}"/>
              </a:ext>
            </a:extLst>
          </p:cNvPr>
          <p:cNvSpPr>
            <a:spLocks noGrp="1" noChangeArrowheads="1"/>
          </p:cNvSpPr>
          <p:nvPr>
            <p:ph type="title"/>
          </p:nvPr>
        </p:nvSpPr>
        <p:spPr/>
        <p:txBody>
          <a:bodyPr/>
          <a:lstStyle/>
          <a:p>
            <a:r>
              <a:rPr lang="lt-LT" altLang="en-US" sz="2800" b="1" dirty="0">
                <a:solidFill>
                  <a:srgbClr val="003399"/>
                </a:solidFill>
              </a:rPr>
              <a:t>Elektroninio parašo</a:t>
            </a:r>
            <a:r>
              <a:rPr lang="en-US" altLang="en-US" sz="2800" b="1" dirty="0">
                <a:solidFill>
                  <a:srgbClr val="003399"/>
                </a:solidFill>
              </a:rPr>
              <a:t> </a:t>
            </a:r>
            <a:r>
              <a:rPr lang="lt-LT" altLang="en-US" sz="2800" b="1" dirty="0">
                <a:solidFill>
                  <a:srgbClr val="003399"/>
                </a:solidFill>
              </a:rPr>
              <a:t>lygiai</a:t>
            </a:r>
            <a:endParaRPr lang="lt-LT" altLang="lt-LT" dirty="0"/>
          </a:p>
        </p:txBody>
      </p:sp>
      <p:sp>
        <p:nvSpPr>
          <p:cNvPr id="3" name="Turinio vietos rezervavimo ženklas 2">
            <a:extLst>
              <a:ext uri="{FF2B5EF4-FFF2-40B4-BE49-F238E27FC236}">
                <a16:creationId xmlns:a16="http://schemas.microsoft.com/office/drawing/2014/main" id="{27DD506D-5513-57AE-C0F1-E2C16FA360DB}"/>
              </a:ext>
            </a:extLst>
          </p:cNvPr>
          <p:cNvSpPr>
            <a:spLocks noGrp="1"/>
          </p:cNvSpPr>
          <p:nvPr>
            <p:ph idx="1"/>
          </p:nvPr>
        </p:nvSpPr>
        <p:spPr/>
        <p:txBody>
          <a:bodyPr/>
          <a:lstStyle/>
          <a:p>
            <a:pPr algn="just">
              <a:defRPr/>
            </a:pPr>
            <a:r>
              <a:rPr lang="lt-LT" sz="2800" dirty="0"/>
              <a:t>Vien laiko žymų naudojimas neužtikrina galimybės patikrinti elektroninio parašo galiojimą automatizuotu būdu </a:t>
            </a:r>
            <a:r>
              <a:rPr lang="lt-LT" sz="2800" dirty="0">
                <a:effectLst>
                  <a:outerShdw blurRad="38100" dist="38100" dir="2700000" algn="tl">
                    <a:srgbClr val="000000">
                      <a:alpha val="43137"/>
                    </a:srgbClr>
                  </a:outerShdw>
                </a:effectLst>
              </a:rPr>
              <a:t>neribotą laiką</a:t>
            </a:r>
            <a:r>
              <a:rPr lang="lt-LT" sz="2800" dirty="0"/>
              <a:t>. </a:t>
            </a:r>
          </a:p>
          <a:p>
            <a:pPr algn="just">
              <a:defRPr/>
            </a:pPr>
            <a:r>
              <a:rPr lang="lt-LT" sz="2800" dirty="0"/>
              <a:t>Tam reikalinga į elektroninį parašą įtraukti ir jo galiojimo patvirtinimo duomenis (pvz., informaciją apie sertifikato galiojimą) bei papildomas laiko žymas. </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Pavadinimas 1">
            <a:extLst>
              <a:ext uri="{FF2B5EF4-FFF2-40B4-BE49-F238E27FC236}">
                <a16:creationId xmlns:a16="http://schemas.microsoft.com/office/drawing/2014/main" id="{D714DCE5-CF11-12F0-87D3-F6D2F49ED9F9}"/>
              </a:ext>
            </a:extLst>
          </p:cNvPr>
          <p:cNvSpPr>
            <a:spLocks noGrp="1" noChangeArrowheads="1"/>
          </p:cNvSpPr>
          <p:nvPr>
            <p:ph type="title"/>
          </p:nvPr>
        </p:nvSpPr>
        <p:spPr/>
        <p:txBody>
          <a:bodyPr/>
          <a:lstStyle/>
          <a:p>
            <a:r>
              <a:rPr lang="lt-LT" altLang="en-US" sz="2800" b="1" dirty="0">
                <a:solidFill>
                  <a:srgbClr val="003399"/>
                </a:solidFill>
              </a:rPr>
              <a:t>Elektroninio parašo</a:t>
            </a:r>
            <a:r>
              <a:rPr lang="en-US" altLang="en-US" sz="2800" b="1" dirty="0">
                <a:solidFill>
                  <a:srgbClr val="003399"/>
                </a:solidFill>
              </a:rPr>
              <a:t> </a:t>
            </a:r>
            <a:r>
              <a:rPr lang="lt-LT" altLang="en-US" sz="2800" b="1" dirty="0">
                <a:solidFill>
                  <a:srgbClr val="003399"/>
                </a:solidFill>
              </a:rPr>
              <a:t>lygiai</a:t>
            </a:r>
            <a:endParaRPr lang="lt-LT" altLang="lt-LT" dirty="0"/>
          </a:p>
        </p:txBody>
      </p:sp>
      <p:sp>
        <p:nvSpPr>
          <p:cNvPr id="3" name="Turinio vietos rezervavimo ženklas 2">
            <a:extLst>
              <a:ext uri="{FF2B5EF4-FFF2-40B4-BE49-F238E27FC236}">
                <a16:creationId xmlns:a16="http://schemas.microsoft.com/office/drawing/2014/main" id="{4101647E-33E3-1AEA-2A33-7C07FC09A7EE}"/>
              </a:ext>
            </a:extLst>
          </p:cNvPr>
          <p:cNvSpPr>
            <a:spLocks noGrp="1"/>
          </p:cNvSpPr>
          <p:nvPr>
            <p:ph idx="1"/>
          </p:nvPr>
        </p:nvSpPr>
        <p:spPr/>
        <p:txBody>
          <a:bodyPr/>
          <a:lstStyle/>
          <a:p>
            <a:pPr marL="355600" indent="0" algn="just">
              <a:buFontTx/>
              <a:buNone/>
              <a:defRPr/>
            </a:pPr>
            <a:r>
              <a:rPr lang="lt-LT" sz="2800" dirty="0"/>
              <a:t>5. XAdES-X-L (extended long-term)- parašas su ilgalaikiais duomenimis:</a:t>
            </a:r>
          </a:p>
          <a:p>
            <a:pPr marL="812800" indent="-457200" algn="just">
              <a:defRPr/>
            </a:pPr>
            <a:r>
              <a:rPr lang="lt-LT" sz="2800" dirty="0"/>
              <a:t>leidžia bet kada ateityje patikrinti parašą, net kai atitinkamų tarnybų nebėra (į parašą įtraukiami sertifikato atšaukimo duomenys, leidžiantys patikrinti parašo galiojimą, net jei originalus šaltinis nebeprieinamas),</a:t>
            </a:r>
          </a:p>
          <a:p>
            <a:pPr marL="812800" indent="-457200" algn="just">
              <a:defRPr/>
            </a:pPr>
            <a:r>
              <a:rPr lang="lt-LT" sz="2800" dirty="0"/>
              <a:t>galioja iki tol, kol nusilpsta pasirašymo santraukos sudarymo algoritmai arba pasibaigia laiko žymos sertifikato galiojimas;</a:t>
            </a:r>
          </a:p>
          <a:p>
            <a:pPr>
              <a:defRPr/>
            </a:pPr>
            <a:endParaRPr lang="lt-LT"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Pavadinimas 1">
            <a:extLst>
              <a:ext uri="{FF2B5EF4-FFF2-40B4-BE49-F238E27FC236}">
                <a16:creationId xmlns:a16="http://schemas.microsoft.com/office/drawing/2014/main" id="{F042D883-0F67-D957-67C3-73AC3732C22B}"/>
              </a:ext>
            </a:extLst>
          </p:cNvPr>
          <p:cNvSpPr>
            <a:spLocks noGrp="1" noChangeArrowheads="1"/>
          </p:cNvSpPr>
          <p:nvPr>
            <p:ph type="title"/>
          </p:nvPr>
        </p:nvSpPr>
        <p:spPr/>
        <p:txBody>
          <a:bodyPr/>
          <a:lstStyle/>
          <a:p>
            <a:r>
              <a:rPr lang="lt-LT" altLang="en-US" sz="2800" b="1" dirty="0">
                <a:solidFill>
                  <a:srgbClr val="003399"/>
                </a:solidFill>
              </a:rPr>
              <a:t>Elektroninio parašo</a:t>
            </a:r>
            <a:r>
              <a:rPr lang="en-US" altLang="en-US" sz="2800" b="1" dirty="0">
                <a:solidFill>
                  <a:srgbClr val="003399"/>
                </a:solidFill>
              </a:rPr>
              <a:t> </a:t>
            </a:r>
            <a:r>
              <a:rPr lang="lt-LT" altLang="en-US" sz="2800" b="1" dirty="0">
                <a:solidFill>
                  <a:srgbClr val="003399"/>
                </a:solidFill>
              </a:rPr>
              <a:t>lygiai</a:t>
            </a:r>
            <a:endParaRPr lang="lt-LT" altLang="lt-LT" dirty="0"/>
          </a:p>
        </p:txBody>
      </p:sp>
      <p:sp>
        <p:nvSpPr>
          <p:cNvPr id="3" name="Turinio vietos rezervavimo ženklas 2">
            <a:extLst>
              <a:ext uri="{FF2B5EF4-FFF2-40B4-BE49-F238E27FC236}">
                <a16:creationId xmlns:a16="http://schemas.microsoft.com/office/drawing/2014/main" id="{A507C694-372A-A322-DA35-C9FD9A5DC150}"/>
              </a:ext>
            </a:extLst>
          </p:cNvPr>
          <p:cNvSpPr>
            <a:spLocks noGrp="1"/>
          </p:cNvSpPr>
          <p:nvPr>
            <p:ph idx="1"/>
          </p:nvPr>
        </p:nvSpPr>
        <p:spPr/>
        <p:txBody>
          <a:bodyPr/>
          <a:lstStyle/>
          <a:p>
            <a:pPr marL="360363" indent="0" algn="just">
              <a:buFontTx/>
              <a:buNone/>
              <a:defRPr/>
            </a:pPr>
            <a:r>
              <a:rPr lang="lt-LT" sz="2800" dirty="0"/>
              <a:t>6. XAdES-A (archival) - p</a:t>
            </a:r>
            <a:r>
              <a:rPr lang="es-ES" sz="2800" dirty="0"/>
              <a:t>arašas su ilgalaikiais duomenimis ir archyvine laiko žyma</a:t>
            </a:r>
            <a:r>
              <a:rPr lang="lt-LT" sz="2800" dirty="0"/>
              <a:t>:</a:t>
            </a:r>
          </a:p>
          <a:p>
            <a:pPr marL="817563" indent="-457200" algn="just">
              <a:defRPr/>
            </a:pPr>
            <a:r>
              <a:rPr lang="lt-LT" sz="2800" dirty="0"/>
              <a:t>leidžia dėti periodines laiko žymas ir taip saugoti dokumentą neribotą laiką,</a:t>
            </a:r>
          </a:p>
          <a:p>
            <a:pPr marL="817563" indent="-457200" algn="just">
              <a:defRPr/>
            </a:pPr>
            <a:r>
              <a:rPr lang="lt-LT" sz="2800" dirty="0"/>
              <a:t>naudojant laiko žymas periodiškai, užtikrinama, kad parašai išlieka galiojantys net ir nusilpus ankstesnių parašų algoritmams. </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Pavadinimas 1">
            <a:extLst>
              <a:ext uri="{FF2B5EF4-FFF2-40B4-BE49-F238E27FC236}">
                <a16:creationId xmlns:a16="http://schemas.microsoft.com/office/drawing/2014/main" id="{EF90A456-EA77-89D6-E4D2-C49D820B1215}"/>
              </a:ext>
            </a:extLst>
          </p:cNvPr>
          <p:cNvSpPr>
            <a:spLocks noGrp="1" noChangeArrowheads="1"/>
          </p:cNvSpPr>
          <p:nvPr>
            <p:ph type="title"/>
          </p:nvPr>
        </p:nvSpPr>
        <p:spPr/>
        <p:txBody>
          <a:bodyPr/>
          <a:lstStyle/>
          <a:p>
            <a:r>
              <a:rPr lang="lt-LT" altLang="en-US" sz="2800" b="1" dirty="0">
                <a:solidFill>
                  <a:srgbClr val="003399"/>
                </a:solidFill>
              </a:rPr>
              <a:t>Elektroninio parašo galiojimo įrodymų išsaugojimas</a:t>
            </a:r>
            <a:endParaRPr lang="lt-LT" altLang="lt-LT" sz="2800" dirty="0"/>
          </a:p>
        </p:txBody>
      </p:sp>
      <p:sp>
        <p:nvSpPr>
          <p:cNvPr id="3" name="Turinio vietos rezervavimo ženklas 2">
            <a:extLst>
              <a:ext uri="{FF2B5EF4-FFF2-40B4-BE49-F238E27FC236}">
                <a16:creationId xmlns:a16="http://schemas.microsoft.com/office/drawing/2014/main" id="{E05BCE92-7EF7-6FEF-4E30-EFC2CD83BA66}"/>
              </a:ext>
            </a:extLst>
          </p:cNvPr>
          <p:cNvSpPr>
            <a:spLocks noGrp="1"/>
          </p:cNvSpPr>
          <p:nvPr>
            <p:ph idx="1"/>
          </p:nvPr>
        </p:nvSpPr>
        <p:spPr/>
        <p:txBody>
          <a:bodyPr/>
          <a:lstStyle/>
          <a:p>
            <a:pPr marL="257175" indent="-257175" algn="just">
              <a:defRPr/>
            </a:pPr>
            <a:r>
              <a:rPr lang="lt-LT" sz="2400" dirty="0">
                <a:solidFill>
                  <a:srgbClr val="003399"/>
                </a:solidFill>
                <a:effectLst>
                  <a:outerShdw blurRad="38100" dist="38100" dir="2700000" algn="tl">
                    <a:srgbClr val="000000">
                      <a:alpha val="43137"/>
                    </a:srgbClr>
                  </a:outerShdw>
                </a:effectLst>
              </a:rPr>
              <a:t>Dokumentų saugojimo taisyklės (Lietuvos vyriausiojo archyvaro 2019 m. gruodžio 12 d. įsakymo Nr. VE-69 redakcija):</a:t>
            </a:r>
          </a:p>
          <a:p>
            <a:pPr marL="268288" indent="0" algn="just">
              <a:buFontTx/>
              <a:buNone/>
              <a:defRPr/>
            </a:pPr>
            <a:r>
              <a:rPr lang="lt-LT" sz="2800" dirty="0">
                <a:solidFill>
                  <a:srgbClr val="003399"/>
                </a:solidFill>
              </a:rPr>
              <a:t>37. Kad būtų išsaugoti skaitmeninės kilmės ar suskaitmenintų dokumentų elektroninio parašo ir elektroninio spaudo galiojimo įrodymai, </a:t>
            </a:r>
            <a:r>
              <a:rPr lang="lt-LT" sz="2800" dirty="0">
                <a:solidFill>
                  <a:srgbClr val="990099"/>
                </a:solidFill>
                <a:effectLst>
                  <a:outerShdw blurRad="38100" dist="38100" dir="2700000" algn="tl">
                    <a:srgbClr val="000000">
                      <a:alpha val="43137"/>
                    </a:srgbClr>
                  </a:outerShdw>
                </a:effectLst>
              </a:rPr>
              <a:t>būtina</a:t>
            </a:r>
            <a:r>
              <a:rPr lang="lt-LT" sz="2800" dirty="0">
                <a:solidFill>
                  <a:srgbClr val="003399"/>
                </a:solidFill>
              </a:rPr>
              <a:t>:</a:t>
            </a:r>
          </a:p>
          <a:p>
            <a:pPr marL="268288" indent="0" algn="just">
              <a:buFontTx/>
              <a:buNone/>
              <a:defRPr/>
            </a:pPr>
            <a:r>
              <a:rPr lang="lt-LT" sz="2800" dirty="0">
                <a:solidFill>
                  <a:srgbClr val="003399"/>
                </a:solidFill>
              </a:rPr>
              <a:t>37.1. </a:t>
            </a:r>
            <a:r>
              <a:rPr lang="lt-LT" sz="2800" dirty="0">
                <a:solidFill>
                  <a:srgbClr val="003399"/>
                </a:solidFill>
                <a:effectLst>
                  <a:outerShdw blurRad="38100" dist="38100" dir="2700000" algn="tl">
                    <a:srgbClr val="000000">
                      <a:alpha val="43137"/>
                    </a:srgbClr>
                  </a:outerShdw>
                </a:effectLst>
              </a:rPr>
              <a:t>sukaupti ir išsaugoti </a:t>
            </a:r>
            <a:r>
              <a:rPr lang="lt-LT" sz="2800" dirty="0">
                <a:solidFill>
                  <a:srgbClr val="003399"/>
                </a:solidFill>
              </a:rPr>
              <a:t>elektroninio parašo ir elektroninio spaudo galiojimo patvirtinimo duomenis;</a:t>
            </a:r>
          </a:p>
          <a:p>
            <a:pPr>
              <a:defRPr/>
            </a:pPr>
            <a:endParaRPr lang="lt-L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Pavadinimas 1">
            <a:extLst>
              <a:ext uri="{FF2B5EF4-FFF2-40B4-BE49-F238E27FC236}">
                <a16:creationId xmlns:a16="http://schemas.microsoft.com/office/drawing/2014/main" id="{4C00560C-2AAE-F64D-0DAA-AC3D51BA9B63}"/>
              </a:ext>
            </a:extLst>
          </p:cNvPr>
          <p:cNvSpPr>
            <a:spLocks noGrp="1" noChangeArrowheads="1"/>
          </p:cNvSpPr>
          <p:nvPr>
            <p:ph type="title"/>
          </p:nvPr>
        </p:nvSpPr>
        <p:spPr/>
        <p:txBody>
          <a:bodyPr/>
          <a:lstStyle/>
          <a:p>
            <a:r>
              <a:rPr lang="lt-LT" altLang="lt-LT" sz="2800" b="1" dirty="0">
                <a:solidFill>
                  <a:srgbClr val="003399"/>
                </a:solidFill>
              </a:rPr>
              <a:t>Vaizdo ir garso dokumentų valdymo ypatumai</a:t>
            </a:r>
            <a:endParaRPr lang="lt-LT" altLang="lt-LT" dirty="0"/>
          </a:p>
        </p:txBody>
      </p:sp>
      <p:sp>
        <p:nvSpPr>
          <p:cNvPr id="11267" name="Turinio vietos rezervavimo ženklas 2">
            <a:extLst>
              <a:ext uri="{FF2B5EF4-FFF2-40B4-BE49-F238E27FC236}">
                <a16:creationId xmlns:a16="http://schemas.microsoft.com/office/drawing/2014/main" id="{88016899-EC70-87AB-B082-26EC27ACB432}"/>
              </a:ext>
            </a:extLst>
          </p:cNvPr>
          <p:cNvSpPr>
            <a:spLocks noGrp="1" noChangeArrowheads="1"/>
          </p:cNvSpPr>
          <p:nvPr>
            <p:ph idx="1"/>
          </p:nvPr>
        </p:nvSpPr>
        <p:spPr/>
        <p:txBody>
          <a:bodyPr/>
          <a:lstStyle/>
          <a:p>
            <a:pPr algn="just"/>
            <a:r>
              <a:rPr lang="lt-LT" altLang="lt-LT" sz="2800" dirty="0"/>
              <a:t>Rengiami vaizdo ir (ar) garso dokumentai, kurie pagal Lietuvos Respublikos autorių teisių ir gretutinių teisių įstatymą yra autorių teisių objektai, turi būti sudaromi taip, kad nepažeistų šio įstatymo.</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Pavadinimas 1">
            <a:extLst>
              <a:ext uri="{FF2B5EF4-FFF2-40B4-BE49-F238E27FC236}">
                <a16:creationId xmlns:a16="http://schemas.microsoft.com/office/drawing/2014/main" id="{1F2D4A4E-DF3F-D558-B142-79DFD7278372}"/>
              </a:ext>
            </a:extLst>
          </p:cNvPr>
          <p:cNvSpPr>
            <a:spLocks noGrp="1" noChangeArrowheads="1"/>
          </p:cNvSpPr>
          <p:nvPr>
            <p:ph type="title"/>
          </p:nvPr>
        </p:nvSpPr>
        <p:spPr/>
        <p:txBody>
          <a:bodyPr/>
          <a:lstStyle/>
          <a:p>
            <a:r>
              <a:rPr lang="lt-LT" altLang="en-US" sz="2800" b="1" dirty="0">
                <a:solidFill>
                  <a:srgbClr val="003399"/>
                </a:solidFill>
              </a:rPr>
              <a:t>Elektroninio parašo galiojimo įrodymai</a:t>
            </a:r>
            <a:endParaRPr lang="en-US" altLang="en-US" sz="2800" dirty="0"/>
          </a:p>
        </p:txBody>
      </p:sp>
      <p:sp>
        <p:nvSpPr>
          <p:cNvPr id="3" name="Turinio vietos rezervavimo ženklas 2">
            <a:extLst>
              <a:ext uri="{FF2B5EF4-FFF2-40B4-BE49-F238E27FC236}">
                <a16:creationId xmlns:a16="http://schemas.microsoft.com/office/drawing/2014/main" id="{7FF0720F-1C30-A92F-856F-6586CBD34C95}"/>
              </a:ext>
            </a:extLst>
          </p:cNvPr>
          <p:cNvSpPr>
            <a:spLocks noGrp="1"/>
          </p:cNvSpPr>
          <p:nvPr>
            <p:ph idx="1"/>
          </p:nvPr>
        </p:nvSpPr>
        <p:spPr>
          <a:xfrm>
            <a:off x="457200" y="1600200"/>
            <a:ext cx="8229600" cy="4983163"/>
          </a:xfrm>
        </p:spPr>
        <p:txBody>
          <a:bodyPr/>
          <a:lstStyle/>
          <a:p>
            <a:pPr algn="just">
              <a:defRPr/>
            </a:pPr>
            <a:r>
              <a:rPr lang="lt-LT" sz="2800" dirty="0">
                <a:solidFill>
                  <a:srgbClr val="003399"/>
                </a:solidFill>
              </a:rPr>
              <a:t>37.2. </a:t>
            </a:r>
            <a:r>
              <a:rPr lang="lt-LT" sz="2800" dirty="0">
                <a:solidFill>
                  <a:srgbClr val="003399"/>
                </a:solidFill>
                <a:effectLst>
                  <a:outerShdw blurRad="38100" dist="38100" dir="2700000" algn="tl">
                    <a:srgbClr val="000000">
                      <a:alpha val="43137"/>
                    </a:srgbClr>
                  </a:outerShdw>
                </a:effectLst>
              </a:rPr>
              <a:t>atlikti elektroninių parašų ir elektroninių spaudų bei sukauptų jų galiojimą patvirtinančių duomenų </a:t>
            </a:r>
            <a:r>
              <a:rPr lang="lt-LT" sz="2800" dirty="0">
                <a:solidFill>
                  <a:srgbClr val="990099"/>
                </a:solidFill>
                <a:effectLst>
                  <a:outerShdw blurRad="38100" dist="38100" dir="2700000" algn="tl">
                    <a:srgbClr val="000000">
                      <a:alpha val="43137"/>
                    </a:srgbClr>
                  </a:outerShdw>
                </a:effectLst>
              </a:rPr>
              <a:t>stebėseną</a:t>
            </a:r>
            <a:r>
              <a:rPr lang="lt-LT" sz="2800" dirty="0">
                <a:solidFill>
                  <a:srgbClr val="003399"/>
                </a:solidFill>
              </a:rPr>
              <a:t>, atsižvelgiant į sertifikatų galiojimo laiką, jų galimą sukompromitavimą, naudotų kriptografinių metodų silpimą kintant technologijoms ir pan. </a:t>
            </a:r>
          </a:p>
          <a:p>
            <a:pPr marL="0" indent="0" algn="r">
              <a:buFontTx/>
              <a:buNone/>
              <a:defRPr/>
            </a:pPr>
            <a:endParaRPr lang="lt-LT" sz="1800" dirty="0">
              <a:hlinkClick r:id="rId2" action="ppaction://hlinkfile"/>
            </a:endParaRPr>
          </a:p>
          <a:p>
            <a:pPr marL="0" indent="0" algn="r">
              <a:buFontTx/>
              <a:buNone/>
              <a:defRPr/>
            </a:pPr>
            <a:endParaRPr lang="lt-LT" sz="1800" dirty="0">
              <a:hlinkClick r:id="rId2" action="ppaction://hlinkfile"/>
            </a:endParaRPr>
          </a:p>
          <a:p>
            <a:pPr marL="0" indent="0" algn="r">
              <a:buFontTx/>
              <a:buNone/>
              <a:defRPr/>
            </a:pPr>
            <a:endParaRPr lang="lt-LT" sz="1800" dirty="0">
              <a:hlinkClick r:id="rId2" action="ppaction://hlinkfile"/>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Pavadinimas 1">
            <a:extLst>
              <a:ext uri="{FF2B5EF4-FFF2-40B4-BE49-F238E27FC236}">
                <a16:creationId xmlns:a16="http://schemas.microsoft.com/office/drawing/2014/main" id="{FF7F12AC-00E9-9913-A1E8-EE51B9CA16B1}"/>
              </a:ext>
            </a:extLst>
          </p:cNvPr>
          <p:cNvSpPr>
            <a:spLocks noGrp="1" noChangeArrowheads="1"/>
          </p:cNvSpPr>
          <p:nvPr>
            <p:ph type="title"/>
          </p:nvPr>
        </p:nvSpPr>
        <p:spPr/>
        <p:txBody>
          <a:bodyPr/>
          <a:lstStyle/>
          <a:p>
            <a:r>
              <a:rPr lang="lt-LT" altLang="en-US" sz="2800" b="1" dirty="0">
                <a:solidFill>
                  <a:srgbClr val="003399"/>
                </a:solidFill>
              </a:rPr>
              <a:t>Elektroninių parašų galiojimo patvirtinimas</a:t>
            </a:r>
            <a:endParaRPr lang="lt-LT" altLang="lt-LT" dirty="0"/>
          </a:p>
        </p:txBody>
      </p:sp>
      <p:sp>
        <p:nvSpPr>
          <p:cNvPr id="96259" name="Turinio vietos rezervavimo ženklas 2">
            <a:extLst>
              <a:ext uri="{FF2B5EF4-FFF2-40B4-BE49-F238E27FC236}">
                <a16:creationId xmlns:a16="http://schemas.microsoft.com/office/drawing/2014/main" id="{E1E608A6-9403-C823-F5F0-4C92CE6BD57E}"/>
              </a:ext>
            </a:extLst>
          </p:cNvPr>
          <p:cNvSpPr>
            <a:spLocks noGrp="1" noChangeArrowheads="1"/>
          </p:cNvSpPr>
          <p:nvPr>
            <p:ph idx="1"/>
          </p:nvPr>
        </p:nvSpPr>
        <p:spPr/>
        <p:txBody>
          <a:bodyPr/>
          <a:lstStyle/>
          <a:p>
            <a:pPr algn="just"/>
            <a:r>
              <a:rPr lang="lt-LT" altLang="lt-LT" sz="2800" dirty="0"/>
              <a:t>Pasibaigęs laiko žymų sertifikato galiojimas automatiškai nepadaro elektroninių parašų negaliojančiais, tačiau automatiniu būdu programinės priemonės jų jau patikrinti negalės.</a:t>
            </a:r>
          </a:p>
          <a:p>
            <a:pPr algn="just"/>
            <a:r>
              <a:rPr lang="lt-LT" altLang="lt-LT" sz="2800" dirty="0"/>
              <a:t>Kilus ginčui šalys turėtų įrodinėti, kad elektroninis parašas buvo sukurtas, kai pasirašančio asmens sertifikatas dar galiojo. </a:t>
            </a:r>
          </a:p>
          <a:p>
            <a:endParaRPr lang="lt-LT" altLang="lt-LT"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Pavadinimas 1">
            <a:extLst>
              <a:ext uri="{FF2B5EF4-FFF2-40B4-BE49-F238E27FC236}">
                <a16:creationId xmlns:a16="http://schemas.microsoft.com/office/drawing/2014/main" id="{BC211A94-2D30-E7C6-20EE-8767B5EF76EE}"/>
              </a:ext>
            </a:extLst>
          </p:cNvPr>
          <p:cNvSpPr>
            <a:spLocks noGrp="1" noChangeArrowheads="1"/>
          </p:cNvSpPr>
          <p:nvPr>
            <p:ph type="title"/>
          </p:nvPr>
        </p:nvSpPr>
        <p:spPr/>
        <p:txBody>
          <a:bodyPr/>
          <a:lstStyle/>
          <a:p>
            <a:r>
              <a:rPr lang="lt-LT" altLang="en-US" sz="2800" b="1" dirty="0">
                <a:solidFill>
                  <a:srgbClr val="003399"/>
                </a:solidFill>
              </a:rPr>
              <a:t>Elektroninių parašų galiojimo patvirtinimas</a:t>
            </a:r>
            <a:endParaRPr lang="lt-LT" altLang="lt-LT" dirty="0"/>
          </a:p>
        </p:txBody>
      </p:sp>
      <p:sp>
        <p:nvSpPr>
          <p:cNvPr id="3" name="Turinio vietos rezervavimo ženklas 2">
            <a:extLst>
              <a:ext uri="{FF2B5EF4-FFF2-40B4-BE49-F238E27FC236}">
                <a16:creationId xmlns:a16="http://schemas.microsoft.com/office/drawing/2014/main" id="{127A086D-8E78-77DD-7C4A-2ABB48523692}"/>
              </a:ext>
            </a:extLst>
          </p:cNvPr>
          <p:cNvSpPr>
            <a:spLocks noGrp="1"/>
          </p:cNvSpPr>
          <p:nvPr>
            <p:ph idx="1"/>
          </p:nvPr>
        </p:nvSpPr>
        <p:spPr>
          <a:xfrm>
            <a:off x="457200" y="1600200"/>
            <a:ext cx="8229600" cy="4852988"/>
          </a:xfrm>
        </p:spPr>
        <p:txBody>
          <a:bodyPr/>
          <a:lstStyle/>
          <a:p>
            <a:pPr algn="just">
              <a:defRPr/>
            </a:pPr>
            <a:r>
              <a:rPr lang="lt-LT" sz="2600" dirty="0"/>
              <a:t>Kvalifikuotų elektroninių parašų ar spaudų kvalifikuotą galiojimo patvirtinimo paslaugą gali teikti tik kvalifikuotas patikimumo užtikrinimo paslaugų teikėjas.</a:t>
            </a:r>
          </a:p>
          <a:p>
            <a:pPr algn="just">
              <a:defRPr/>
            </a:pPr>
            <a:r>
              <a:rPr lang="lt-LT" sz="2600" dirty="0"/>
              <a:t>Lietuvoje kvalifikuotų elektroninių parašų ir kvalifikuotų elektroninių spaudų kvalifikuotas galiojimo patvirtinimo paslaugas teikia:</a:t>
            </a:r>
          </a:p>
          <a:p>
            <a:pPr marL="0" indent="0" algn="just">
              <a:buFontTx/>
              <a:buNone/>
              <a:tabLst>
                <a:tab pos="360363" algn="l"/>
              </a:tabLst>
              <a:defRPr/>
            </a:pPr>
            <a:r>
              <a:rPr lang="lt-LT" sz="2600" dirty="0"/>
              <a:t>	UAB „Dokobit“</a:t>
            </a:r>
          </a:p>
          <a:p>
            <a:pPr marL="360363" indent="0" algn="just">
              <a:buFontTx/>
              <a:buNone/>
              <a:defRPr/>
            </a:pPr>
            <a:r>
              <a:rPr lang="lt-LT" sz="2600" dirty="0"/>
              <a:t>UAB „NEVDA“</a:t>
            </a:r>
          </a:p>
          <a:p>
            <a:pPr marL="360363" indent="0" algn="just">
              <a:buFontTx/>
              <a:buNone/>
              <a:defRPr/>
            </a:pPr>
            <a:endParaRPr lang="lt-LT" sz="2800" dirty="0"/>
          </a:p>
          <a:p>
            <a:pPr marL="0" indent="0" algn="just">
              <a:buFontTx/>
              <a:buNone/>
              <a:defRPr/>
            </a:pPr>
            <a:r>
              <a:rPr lang="lt-LT" sz="1200" dirty="0"/>
              <a:t>         </a:t>
            </a:r>
            <a:r>
              <a:rPr lang="lt-LT" sz="1200" dirty="0">
                <a:hlinkClick r:id="rId2"/>
              </a:rPr>
              <a:t>https://elektroninisparasas.lt/el-paraso-ir-spaudo-galiojimo-patvirtinimas/#1610031529677-65f764d0-2ca5</a:t>
            </a:r>
            <a:endParaRPr lang="lt-LT" sz="1200" dirty="0"/>
          </a:p>
          <a:p>
            <a:pPr marL="0" indent="0" algn="just">
              <a:buFontTx/>
              <a:buNone/>
              <a:defRPr/>
            </a:pPr>
            <a:endParaRPr lang="lt-LT" sz="1200" dirty="0"/>
          </a:p>
          <a:p>
            <a:pPr algn="just">
              <a:defRPr/>
            </a:pPr>
            <a:endParaRPr lang="lt-LT" sz="2800" dirty="0"/>
          </a:p>
          <a:p>
            <a:pPr algn="just">
              <a:defRPr/>
            </a:pPr>
            <a:endParaRPr lang="lt-LT" sz="2800"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CF36F68-F15D-9E92-E22E-35CF1BB4A7A0}"/>
              </a:ext>
            </a:extLst>
          </p:cNvPr>
          <p:cNvSpPr txBox="1"/>
          <p:nvPr/>
        </p:nvSpPr>
        <p:spPr>
          <a:xfrm>
            <a:off x="467544" y="1415373"/>
            <a:ext cx="8352928" cy="3046988"/>
          </a:xfrm>
          <a:prstGeom prst="rect">
            <a:avLst/>
          </a:prstGeom>
          <a:noFill/>
        </p:spPr>
        <p:txBody>
          <a:bodyPr wrap="square">
            <a:spAutoFit/>
          </a:bodyPr>
          <a:lstStyle/>
          <a:p>
            <a:pPr algn="ctr"/>
            <a:endPar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endParaRPr>
          </a:p>
          <a:p>
            <a:pPr algn="ctr"/>
            <a: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t>2. Skaitmeninės kilmės ar </a:t>
            </a:r>
          </a:p>
          <a:p>
            <a:pPr algn="ctr"/>
            <a: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t>suskaitmenintų dokumentų </a:t>
            </a:r>
          </a:p>
          <a:p>
            <a:pPr algn="ctr"/>
            <a: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t>saugojimo organizavimas </a:t>
            </a:r>
          </a:p>
          <a:p>
            <a:pPr algn="ctr"/>
            <a: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t>(elektroninių, vaizdo ir garso dokumentų ir kt.)</a:t>
            </a:r>
            <a:endParaRPr lang="lt-LT" dirty="0"/>
          </a:p>
        </p:txBody>
      </p:sp>
    </p:spTree>
    <p:extLst>
      <p:ext uri="{BB962C8B-B14F-4D97-AF65-F5344CB8AC3E}">
        <p14:creationId xmlns:p14="http://schemas.microsoft.com/office/powerpoint/2010/main" val="425444420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Pavadinimas 1">
            <a:extLst>
              <a:ext uri="{FF2B5EF4-FFF2-40B4-BE49-F238E27FC236}">
                <a16:creationId xmlns:a16="http://schemas.microsoft.com/office/drawing/2014/main" id="{8E51FE3B-EA06-951F-AB04-CA5F511C122F}"/>
              </a:ext>
            </a:extLst>
          </p:cNvPr>
          <p:cNvSpPr>
            <a:spLocks noGrp="1" noChangeArrowheads="1"/>
          </p:cNvSpPr>
          <p:nvPr>
            <p:ph type="title"/>
          </p:nvPr>
        </p:nvSpPr>
        <p:spPr/>
        <p:txBody>
          <a:bodyPr/>
          <a:lstStyle/>
          <a:p>
            <a:r>
              <a:rPr lang="lt-LT" altLang="lt-LT" sz="2800" b="1" dirty="0"/>
              <a:t>Skaitmeninės kilmės ar suskaitmenintų dokumentų saugojimo organizavimas</a:t>
            </a:r>
          </a:p>
        </p:txBody>
      </p:sp>
      <p:sp>
        <p:nvSpPr>
          <p:cNvPr id="67587" name="Turinio vietos rezervavimo ženklas 2">
            <a:extLst>
              <a:ext uri="{FF2B5EF4-FFF2-40B4-BE49-F238E27FC236}">
                <a16:creationId xmlns:a16="http://schemas.microsoft.com/office/drawing/2014/main" id="{F869DE39-560D-783D-21CC-471C4A1DB185}"/>
              </a:ext>
            </a:extLst>
          </p:cNvPr>
          <p:cNvSpPr>
            <a:spLocks noGrp="1" noChangeArrowheads="1"/>
          </p:cNvSpPr>
          <p:nvPr>
            <p:ph idx="1"/>
          </p:nvPr>
        </p:nvSpPr>
        <p:spPr/>
        <p:txBody>
          <a:bodyPr/>
          <a:lstStyle/>
          <a:p>
            <a:pPr algn="just">
              <a:defRPr/>
            </a:pPr>
            <a:r>
              <a:rPr lang="lt-LT" altLang="lt-LT" sz="2800" dirty="0"/>
              <a:t>Visą skaitmeninės kilmės dokumentų saugojimo įstaigoje laiką privaloma užtikrinti šių dokumentų </a:t>
            </a:r>
            <a:r>
              <a:rPr lang="lt-LT" altLang="lt-LT" sz="2800" dirty="0">
                <a:effectLst>
                  <a:outerShdw blurRad="38100" dist="38100" dir="2700000" algn="tl">
                    <a:srgbClr val="000000">
                      <a:alpha val="43137"/>
                    </a:srgbClr>
                  </a:outerShdw>
                </a:effectLst>
              </a:rPr>
              <a:t>vientisumą*, turinio ir metaduomenų perskaitomumą</a:t>
            </a:r>
            <a:r>
              <a:rPr lang="lt-LT" altLang="lt-LT" sz="2800" dirty="0"/>
              <a:t>.</a:t>
            </a:r>
          </a:p>
          <a:p>
            <a:pPr algn="just">
              <a:defRPr/>
            </a:pPr>
            <a:endParaRPr lang="lt-LT" altLang="lt-LT" sz="2800" dirty="0"/>
          </a:p>
          <a:p>
            <a:pPr algn="just">
              <a:defRPr/>
            </a:pPr>
            <a:endParaRPr lang="lt-LT" altLang="lt-LT" sz="2800" dirty="0"/>
          </a:p>
          <a:p>
            <a:pPr algn="just">
              <a:defRPr/>
            </a:pPr>
            <a:r>
              <a:rPr lang="lt-LT" altLang="lt-LT" sz="2000" dirty="0">
                <a:solidFill>
                  <a:srgbClr val="990099"/>
                </a:solidFill>
                <a:effectLst>
                  <a:outerShdw blurRad="38100" dist="38100" dir="2700000" algn="tl">
                    <a:srgbClr val="000000">
                      <a:alpha val="43137"/>
                    </a:srgbClr>
                  </a:outerShdw>
                </a:effectLst>
              </a:rPr>
              <a:t>Vientisu</a:t>
            </a:r>
            <a:r>
              <a:rPr lang="lt-LT" altLang="lt-LT" sz="2000" dirty="0"/>
              <a:t> laikomas toks dokumentas, kuris yra užbaigtas ir nekeičiamas, t. y. sudarytas dokumentas turi būti apsaugotas nuo neteisėtų pakeitimų, nustatant, kokie papildymai ar pastabos po dokumento parengimo gali būti atlikti ir kas įgaliotas juos atlikti.</a:t>
            </a:r>
          </a:p>
          <a:p>
            <a:pPr marL="0" indent="0" algn="just">
              <a:buNone/>
              <a:defRPr/>
            </a:pPr>
            <a:r>
              <a:rPr lang="lt-LT" altLang="lt-LT" sz="2000" dirty="0"/>
              <a:t>     (LVAT „Klausimai-Atsakymai“)</a:t>
            </a:r>
          </a:p>
          <a:p>
            <a:pPr algn="just">
              <a:defRPr/>
            </a:pPr>
            <a:endParaRPr lang="lt-LT" altLang="lt-LT" sz="2000" i="1"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Pavadinimas 1">
            <a:extLst>
              <a:ext uri="{FF2B5EF4-FFF2-40B4-BE49-F238E27FC236}">
                <a16:creationId xmlns:a16="http://schemas.microsoft.com/office/drawing/2014/main" id="{35CBD014-AAB6-1568-E2A7-4B00EC893F1E}"/>
              </a:ext>
            </a:extLst>
          </p:cNvPr>
          <p:cNvSpPr>
            <a:spLocks noGrp="1" noChangeArrowheads="1"/>
          </p:cNvSpPr>
          <p:nvPr>
            <p:ph type="title"/>
          </p:nvPr>
        </p:nvSpPr>
        <p:spPr/>
        <p:txBody>
          <a:bodyPr/>
          <a:lstStyle/>
          <a:p>
            <a:r>
              <a:rPr lang="lt-LT" altLang="lt-LT" sz="2800" b="1" dirty="0"/>
              <a:t>Vientisumo užtikrinimas</a:t>
            </a:r>
          </a:p>
        </p:txBody>
      </p:sp>
      <p:sp>
        <p:nvSpPr>
          <p:cNvPr id="3" name="Turinio vietos rezervavimo ženklas 2">
            <a:extLst>
              <a:ext uri="{FF2B5EF4-FFF2-40B4-BE49-F238E27FC236}">
                <a16:creationId xmlns:a16="http://schemas.microsoft.com/office/drawing/2014/main" id="{DA0BA314-B4CB-C0C9-E811-98A6587C2AA9}"/>
              </a:ext>
            </a:extLst>
          </p:cNvPr>
          <p:cNvSpPr>
            <a:spLocks noGrp="1"/>
          </p:cNvSpPr>
          <p:nvPr>
            <p:ph idx="1"/>
          </p:nvPr>
        </p:nvSpPr>
        <p:spPr/>
        <p:txBody>
          <a:bodyPr/>
          <a:lstStyle/>
          <a:p>
            <a:pPr marL="355600" indent="0" algn="just">
              <a:buFontTx/>
              <a:buNone/>
              <a:defRPr/>
            </a:pPr>
            <a:r>
              <a:rPr lang="lt-LT" sz="2800" dirty="0"/>
              <a:t>Kad būtų užtikrintas skaitmeninės kilmės ar suskaitmenintų dokumentų </a:t>
            </a:r>
            <a:r>
              <a:rPr lang="lt-LT" sz="2800" dirty="0">
                <a:solidFill>
                  <a:srgbClr val="990099"/>
                </a:solidFill>
                <a:effectLst>
                  <a:outerShdw blurRad="38100" dist="38100" dir="2700000" algn="tl">
                    <a:srgbClr val="000000">
                      <a:alpha val="43137"/>
                    </a:srgbClr>
                  </a:outerShdw>
                </a:effectLst>
              </a:rPr>
              <a:t>vientisumas</a:t>
            </a:r>
            <a:r>
              <a:rPr lang="lt-LT" sz="2800" dirty="0"/>
              <a:t>, būtina </a:t>
            </a:r>
            <a:r>
              <a:rPr lang="lt-LT" sz="2800" dirty="0">
                <a:effectLst>
                  <a:outerShdw blurRad="38100" dist="38100" dir="2700000" algn="tl">
                    <a:srgbClr val="000000">
                      <a:alpha val="43137"/>
                    </a:srgbClr>
                  </a:outerShdw>
                </a:effectLst>
              </a:rPr>
              <a:t>bent kartą per dvejus metus </a:t>
            </a:r>
            <a:r>
              <a:rPr lang="lt-LT" sz="2800" dirty="0"/>
              <a:t>įvertinti jų vientisumui užtikrinti naudojamų priemonių (pvz., duomenų santraukos algoritmų) patikimumą ir, jei reikia, jas atnaujinti.</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Pavadinimas 1">
            <a:extLst>
              <a:ext uri="{FF2B5EF4-FFF2-40B4-BE49-F238E27FC236}">
                <a16:creationId xmlns:a16="http://schemas.microsoft.com/office/drawing/2014/main" id="{0A4B6E5D-B8D4-2966-C97A-2034F6D38F43}"/>
              </a:ext>
            </a:extLst>
          </p:cNvPr>
          <p:cNvSpPr>
            <a:spLocks noGrp="1" noChangeArrowheads="1"/>
          </p:cNvSpPr>
          <p:nvPr>
            <p:ph type="title"/>
          </p:nvPr>
        </p:nvSpPr>
        <p:spPr/>
        <p:txBody>
          <a:bodyPr/>
          <a:lstStyle/>
          <a:p>
            <a:r>
              <a:rPr lang="lt-LT" altLang="lt-LT" sz="2800" b="1" dirty="0"/>
              <a:t>Turinio perskaitomumo užtikrinimas</a:t>
            </a:r>
          </a:p>
        </p:txBody>
      </p:sp>
      <p:sp>
        <p:nvSpPr>
          <p:cNvPr id="3" name="Turinio vietos rezervavimo ženklas 2">
            <a:extLst>
              <a:ext uri="{FF2B5EF4-FFF2-40B4-BE49-F238E27FC236}">
                <a16:creationId xmlns:a16="http://schemas.microsoft.com/office/drawing/2014/main" id="{1554233A-E828-AD99-46F0-B8E44423FC8D}"/>
              </a:ext>
            </a:extLst>
          </p:cNvPr>
          <p:cNvSpPr>
            <a:spLocks noGrp="1"/>
          </p:cNvSpPr>
          <p:nvPr>
            <p:ph idx="1"/>
          </p:nvPr>
        </p:nvSpPr>
        <p:spPr>
          <a:xfrm>
            <a:off x="457200" y="1600200"/>
            <a:ext cx="8229600" cy="4983163"/>
          </a:xfrm>
        </p:spPr>
        <p:txBody>
          <a:bodyPr/>
          <a:lstStyle/>
          <a:p>
            <a:pPr marL="355600" indent="0" algn="just">
              <a:buFontTx/>
              <a:buNone/>
              <a:defRPr/>
            </a:pPr>
            <a:r>
              <a:rPr lang="lt-LT" sz="2800" dirty="0"/>
              <a:t>Kad būtų užtikrintas skaitmeninės kilmės ar suskaitmenintų dokumentų </a:t>
            </a:r>
            <a:r>
              <a:rPr lang="lt-LT" sz="2800" dirty="0">
                <a:solidFill>
                  <a:srgbClr val="990099"/>
                </a:solidFill>
                <a:effectLst>
                  <a:outerShdw blurRad="38100" dist="38100" dir="2700000" algn="tl">
                    <a:srgbClr val="000000">
                      <a:alpha val="43137"/>
                    </a:srgbClr>
                  </a:outerShdw>
                </a:effectLst>
              </a:rPr>
              <a:t>turinio perskaitomumas</a:t>
            </a:r>
            <a:r>
              <a:rPr lang="lt-LT" sz="2800" dirty="0"/>
              <a:t>, būtina:</a:t>
            </a:r>
          </a:p>
          <a:p>
            <a:pPr marL="355600" indent="0" algn="just">
              <a:buFontTx/>
              <a:buNone/>
              <a:defRPr/>
            </a:pPr>
            <a:r>
              <a:rPr lang="lt-LT" sz="2800" dirty="0">
                <a:effectLst>
                  <a:outerShdw blurRad="38100" dist="38100" dir="2700000" algn="tl">
                    <a:srgbClr val="000000">
                      <a:alpha val="43137"/>
                    </a:srgbClr>
                  </a:outerShdw>
                </a:effectLst>
              </a:rPr>
              <a:t>- bent kartą per dvejus metus </a:t>
            </a:r>
            <a:r>
              <a:rPr lang="lt-LT" sz="2800" dirty="0"/>
              <a:t>peržiūrėti ir atnaujinti saugomų dokumentų turinio formatų sąrašą;</a:t>
            </a:r>
          </a:p>
          <a:p>
            <a:pPr marL="355600" indent="0" algn="just">
              <a:buFontTx/>
              <a:buNone/>
              <a:defRPr/>
            </a:pPr>
            <a:r>
              <a:rPr lang="lt-LT" sz="2800" dirty="0"/>
              <a:t>- jei reikia, atnaujinti programines priemones, galinčias pateikti saugomų formatų skaitmeninės kilmės ar suskaitmenintų dokumentų turinį. </a:t>
            </a:r>
          </a:p>
          <a:p>
            <a:pPr>
              <a:defRPr/>
            </a:pPr>
            <a:endParaRPr lang="lt-LT"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Pavadinimas 1">
            <a:extLst>
              <a:ext uri="{FF2B5EF4-FFF2-40B4-BE49-F238E27FC236}">
                <a16:creationId xmlns:a16="http://schemas.microsoft.com/office/drawing/2014/main" id="{BA80C01D-DBDB-8648-F344-0383EE48307D}"/>
              </a:ext>
            </a:extLst>
          </p:cNvPr>
          <p:cNvSpPr>
            <a:spLocks noGrp="1" noChangeArrowheads="1"/>
          </p:cNvSpPr>
          <p:nvPr>
            <p:ph type="title"/>
          </p:nvPr>
        </p:nvSpPr>
        <p:spPr/>
        <p:txBody>
          <a:bodyPr/>
          <a:lstStyle/>
          <a:p>
            <a:r>
              <a:rPr lang="lt-LT" altLang="lt-LT" sz="2800" b="1" dirty="0">
                <a:solidFill>
                  <a:srgbClr val="003399"/>
                </a:solidFill>
              </a:rPr>
              <a:t>Skaitmeninės kilmės ar suskaitmenintų dokumentų saugojimo organizavimas</a:t>
            </a:r>
            <a:endParaRPr lang="lt-LT" altLang="lt-LT" dirty="0"/>
          </a:p>
        </p:txBody>
      </p:sp>
      <p:sp>
        <p:nvSpPr>
          <p:cNvPr id="69635" name="Turinio vietos rezervavimo ženklas 2">
            <a:extLst>
              <a:ext uri="{FF2B5EF4-FFF2-40B4-BE49-F238E27FC236}">
                <a16:creationId xmlns:a16="http://schemas.microsoft.com/office/drawing/2014/main" id="{6D016E09-B82D-38D2-E21D-48DF58F16354}"/>
              </a:ext>
            </a:extLst>
          </p:cNvPr>
          <p:cNvSpPr>
            <a:spLocks noGrp="1" noChangeArrowheads="1"/>
          </p:cNvSpPr>
          <p:nvPr>
            <p:ph idx="1"/>
          </p:nvPr>
        </p:nvSpPr>
        <p:spPr/>
        <p:txBody>
          <a:bodyPr/>
          <a:lstStyle/>
          <a:p>
            <a:pPr algn="just">
              <a:defRPr/>
            </a:pPr>
            <a:r>
              <a:rPr lang="lt-LT" altLang="lt-LT" sz="2800" dirty="0"/>
              <a:t>Atsižvelgiant į naudojamas technologines priemones, skaitmeninės kilmės ar suskaitmenintiems dokumentams išsaugoti papildomai gali būti atliekami ir kiti veiksmai:</a:t>
            </a:r>
          </a:p>
          <a:p>
            <a:pPr marL="719138" indent="-358775" algn="just">
              <a:buFontTx/>
              <a:buNone/>
              <a:defRPr/>
            </a:pPr>
            <a:r>
              <a:rPr lang="lt-LT" altLang="lt-LT" sz="2800" dirty="0"/>
              <a:t>- </a:t>
            </a:r>
            <a:r>
              <a:rPr lang="lt-LT" altLang="lt-LT" sz="2800" dirty="0">
                <a:solidFill>
                  <a:srgbClr val="990099"/>
                </a:solidFill>
                <a:effectLst>
                  <a:outerShdw blurRad="38100" dist="38100" dir="2700000" algn="tl">
                    <a:srgbClr val="000000">
                      <a:alpha val="43137"/>
                    </a:srgbClr>
                  </a:outerShdw>
                </a:effectLst>
              </a:rPr>
              <a:t>laikmenų atnaujinimas </a:t>
            </a:r>
            <a:r>
              <a:rPr lang="lt-LT" altLang="lt-LT" sz="2800" dirty="0"/>
              <a:t>– laikmenų, kuriose saugomi skaitmeninės kilmės ar suskaitmeninti dokumentai, duomenų perrašymas į naujos kartos laikmenas;</a:t>
            </a:r>
          </a:p>
          <a:p>
            <a:pPr>
              <a:defRPr/>
            </a:pPr>
            <a:endParaRPr lang="lt-LT" altLang="lt-LT"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Pavadinimas 1">
            <a:extLst>
              <a:ext uri="{FF2B5EF4-FFF2-40B4-BE49-F238E27FC236}">
                <a16:creationId xmlns:a16="http://schemas.microsoft.com/office/drawing/2014/main" id="{021C7399-DCE8-F260-A7EC-1FCE1DB946A4}"/>
              </a:ext>
            </a:extLst>
          </p:cNvPr>
          <p:cNvSpPr>
            <a:spLocks noGrp="1" noChangeArrowheads="1"/>
          </p:cNvSpPr>
          <p:nvPr>
            <p:ph type="title"/>
          </p:nvPr>
        </p:nvSpPr>
        <p:spPr/>
        <p:txBody>
          <a:bodyPr/>
          <a:lstStyle/>
          <a:p>
            <a:r>
              <a:rPr lang="lt-LT" altLang="lt-LT" sz="2800" b="1" dirty="0">
                <a:solidFill>
                  <a:srgbClr val="003399"/>
                </a:solidFill>
              </a:rPr>
              <a:t>Skaitmeninės kilmės ar suskaitmenintų dokumentų saugojimo organizavimas</a:t>
            </a:r>
            <a:endParaRPr lang="lt-LT" altLang="lt-LT" dirty="0"/>
          </a:p>
        </p:txBody>
      </p:sp>
      <p:sp>
        <p:nvSpPr>
          <p:cNvPr id="3" name="Turinio vietos rezervavimo ženklas 2">
            <a:extLst>
              <a:ext uri="{FF2B5EF4-FFF2-40B4-BE49-F238E27FC236}">
                <a16:creationId xmlns:a16="http://schemas.microsoft.com/office/drawing/2014/main" id="{42EB7401-16BE-F931-8290-1B1FE832EBAF}"/>
              </a:ext>
            </a:extLst>
          </p:cNvPr>
          <p:cNvSpPr>
            <a:spLocks noGrp="1"/>
          </p:cNvSpPr>
          <p:nvPr>
            <p:ph idx="1"/>
          </p:nvPr>
        </p:nvSpPr>
        <p:spPr/>
        <p:txBody>
          <a:bodyPr/>
          <a:lstStyle/>
          <a:p>
            <a:pPr marL="714375" indent="-357188" algn="just">
              <a:buFontTx/>
              <a:buNone/>
              <a:defRPr/>
            </a:pPr>
            <a:r>
              <a:rPr lang="lt-LT" sz="2800" dirty="0"/>
              <a:t>- </a:t>
            </a:r>
            <a:r>
              <a:rPr lang="lt-LT" sz="2800" dirty="0">
                <a:solidFill>
                  <a:srgbClr val="990099"/>
                </a:solidFill>
                <a:effectLst>
                  <a:outerShdw blurRad="38100" dist="38100" dir="2700000" algn="tl">
                    <a:srgbClr val="000000">
                      <a:alpha val="43137"/>
                    </a:srgbClr>
                  </a:outerShdw>
                </a:effectLst>
              </a:rPr>
              <a:t>pakuotės keitimas </a:t>
            </a:r>
            <a:r>
              <a:rPr lang="lt-LT" sz="2800" dirty="0"/>
              <a:t>– skaitmeninės kilmės ar suskaitmenintų dokumentų pakuotės pertvarkymas, nepažeidžiant skaitmeninės kilmės ar suskaitmenintų dokumentų turinio, metaduomenų, elektroninių parašų bei elektroninių spaudų vientisumo (pvz., sudarant naujesnės versijos ar kitas specifikacijas atitinkantį oficialųjį elektroninį dokumentą);</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Pavadinimas 1">
            <a:extLst>
              <a:ext uri="{FF2B5EF4-FFF2-40B4-BE49-F238E27FC236}">
                <a16:creationId xmlns:a16="http://schemas.microsoft.com/office/drawing/2014/main" id="{FC6BF542-E47B-8D15-A526-E7B075F4D324}"/>
              </a:ext>
            </a:extLst>
          </p:cNvPr>
          <p:cNvSpPr>
            <a:spLocks noGrp="1" noChangeArrowheads="1"/>
          </p:cNvSpPr>
          <p:nvPr>
            <p:ph type="title"/>
          </p:nvPr>
        </p:nvSpPr>
        <p:spPr/>
        <p:txBody>
          <a:bodyPr/>
          <a:lstStyle/>
          <a:p>
            <a:r>
              <a:rPr lang="lt-LT" altLang="lt-LT" sz="2800" b="1" dirty="0">
                <a:solidFill>
                  <a:srgbClr val="003399"/>
                </a:solidFill>
              </a:rPr>
              <a:t>Skaitmeninės kilmės ar suskaitmenintų dokumentų saugojimo organizavimas</a:t>
            </a:r>
            <a:endParaRPr lang="lt-LT" altLang="lt-LT" dirty="0"/>
          </a:p>
        </p:txBody>
      </p:sp>
      <p:sp>
        <p:nvSpPr>
          <p:cNvPr id="3" name="Turinio vietos rezervavimo ženklas 2">
            <a:extLst>
              <a:ext uri="{FF2B5EF4-FFF2-40B4-BE49-F238E27FC236}">
                <a16:creationId xmlns:a16="http://schemas.microsoft.com/office/drawing/2014/main" id="{6274034F-E168-A5C7-A284-4320BF8B2D2B}"/>
              </a:ext>
            </a:extLst>
          </p:cNvPr>
          <p:cNvSpPr>
            <a:spLocks noGrp="1"/>
          </p:cNvSpPr>
          <p:nvPr>
            <p:ph idx="1"/>
          </p:nvPr>
        </p:nvSpPr>
        <p:spPr/>
        <p:txBody>
          <a:bodyPr/>
          <a:lstStyle/>
          <a:p>
            <a:pPr marL="809625" indent="-452438" algn="just">
              <a:buFontTx/>
              <a:buNone/>
              <a:defRPr/>
            </a:pPr>
            <a:r>
              <a:rPr lang="lt-LT" sz="2800" dirty="0"/>
              <a:t>- </a:t>
            </a:r>
            <a:r>
              <a:rPr lang="lt-LT" sz="2800" dirty="0">
                <a:solidFill>
                  <a:srgbClr val="990099"/>
                </a:solidFill>
                <a:effectLst>
                  <a:outerShdw blurRad="38100" dist="38100" dir="2700000" algn="tl">
                    <a:srgbClr val="000000">
                      <a:alpha val="43137"/>
                    </a:srgbClr>
                  </a:outerShdw>
                </a:effectLst>
              </a:rPr>
              <a:t>grįžtamasis konvertavimas </a:t>
            </a:r>
            <a:r>
              <a:rPr lang="lt-LT" sz="2800" dirty="0"/>
              <a:t>– skaitmeninės kilmės ar suskaitmenintų dokumentų ar jų atskirų sudėtinių dalių (turinio, metaduomenų, elektroninių parašų, elektroninių spaudų) išsaugojimas ir sugrąžinimas į būseną iki jo konvertavimo (pvz., jei oficialiojo elektroninio dokumento atskiros sudėtinės dalys saugomos ne pakuotėje).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Pavadinimas 1">
            <a:extLst>
              <a:ext uri="{FF2B5EF4-FFF2-40B4-BE49-F238E27FC236}">
                <a16:creationId xmlns:a16="http://schemas.microsoft.com/office/drawing/2014/main" id="{B7D0B823-C0FC-757D-0B75-80347183F1DD}"/>
              </a:ext>
            </a:extLst>
          </p:cNvPr>
          <p:cNvSpPr>
            <a:spLocks noGrp="1" noChangeArrowheads="1"/>
          </p:cNvSpPr>
          <p:nvPr>
            <p:ph type="title"/>
          </p:nvPr>
        </p:nvSpPr>
        <p:spPr/>
        <p:txBody>
          <a:bodyPr/>
          <a:lstStyle/>
          <a:p>
            <a:r>
              <a:rPr lang="lt-LT" altLang="lt-LT" sz="2800" b="1" dirty="0">
                <a:solidFill>
                  <a:srgbClr val="003399"/>
                </a:solidFill>
              </a:rPr>
              <a:t>Lietuvos Respublikos autorių teisių ir gretutinių teisių įstatymo sąvokos</a:t>
            </a:r>
            <a:endParaRPr lang="lt-LT" altLang="lt-LT" dirty="0"/>
          </a:p>
        </p:txBody>
      </p:sp>
      <p:sp>
        <p:nvSpPr>
          <p:cNvPr id="3" name="Turinio vietos rezervavimo ženklas 2">
            <a:extLst>
              <a:ext uri="{FF2B5EF4-FFF2-40B4-BE49-F238E27FC236}">
                <a16:creationId xmlns:a16="http://schemas.microsoft.com/office/drawing/2014/main" id="{CA612EBC-8A3A-C77B-F08C-8042CFC1D7E4}"/>
              </a:ext>
            </a:extLst>
          </p:cNvPr>
          <p:cNvSpPr>
            <a:spLocks noGrp="1"/>
          </p:cNvSpPr>
          <p:nvPr>
            <p:ph idx="1"/>
          </p:nvPr>
        </p:nvSpPr>
        <p:spPr/>
        <p:txBody>
          <a:bodyPr/>
          <a:lstStyle/>
          <a:p>
            <a:pPr algn="just">
              <a:defRPr/>
            </a:pPr>
            <a:r>
              <a:rPr lang="lt-LT" altLang="lt-LT" sz="2800" dirty="0">
                <a:solidFill>
                  <a:srgbClr val="990099"/>
                </a:solidFill>
                <a:effectLst>
                  <a:outerShdw blurRad="38100" dist="38100" dir="2700000" algn="tl">
                    <a:srgbClr val="000000">
                      <a:alpha val="43137"/>
                    </a:srgbClr>
                  </a:outerShdw>
                </a:effectLst>
              </a:rPr>
              <a:t>Audiovizualinis kūrinys </a:t>
            </a:r>
            <a:r>
              <a:rPr lang="lt-LT" altLang="lt-LT" sz="2800" dirty="0">
                <a:solidFill>
                  <a:srgbClr val="003399"/>
                </a:solidFill>
              </a:rPr>
              <a:t>– kinematografinis kūrinys ar kitas kinematografinėmis priemonėmis išreikštas kūrinys, sudarytas iš tarpusavyje susijusių vaizdų, perteikiančių judesį, lydimą arba nelydimą garso, įrašytas (užfiksuotas) materialioje vaizdo įrašymo laikmenoje.</a:t>
            </a:r>
          </a:p>
          <a:p>
            <a:pPr>
              <a:defRPr/>
            </a:pPr>
            <a:endParaRPr lang="lt-LT" dirty="0"/>
          </a:p>
          <a:p>
            <a:pPr marL="0" indent="0">
              <a:buFontTx/>
              <a:buNone/>
              <a:defRPr/>
            </a:pPr>
            <a:r>
              <a:rPr lang="lt-LT" sz="1800" dirty="0"/>
              <a:t>Lietuvos Respublikos autorių teisių ir gretutinių teisių įstatymo 2 str.</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Pavadinimas 1">
            <a:extLst>
              <a:ext uri="{FF2B5EF4-FFF2-40B4-BE49-F238E27FC236}">
                <a16:creationId xmlns:a16="http://schemas.microsoft.com/office/drawing/2014/main" id="{6D57A5CF-E9B6-F4BE-16A0-9D936BF12EA8}"/>
              </a:ext>
            </a:extLst>
          </p:cNvPr>
          <p:cNvSpPr>
            <a:spLocks noGrp="1" noChangeArrowheads="1"/>
          </p:cNvSpPr>
          <p:nvPr>
            <p:ph type="title"/>
          </p:nvPr>
        </p:nvSpPr>
        <p:spPr/>
        <p:txBody>
          <a:bodyPr/>
          <a:lstStyle/>
          <a:p>
            <a:r>
              <a:rPr lang="lt-LT" altLang="lt-LT" sz="2800" b="1" dirty="0">
                <a:solidFill>
                  <a:srgbClr val="003399"/>
                </a:solidFill>
              </a:rPr>
              <a:t>Skaitmeninės kilmės ar suskaitmenintų dokumentų saugojimo organizavimas</a:t>
            </a:r>
            <a:endParaRPr lang="lt-LT" altLang="lt-LT" dirty="0"/>
          </a:p>
        </p:txBody>
      </p:sp>
      <p:sp>
        <p:nvSpPr>
          <p:cNvPr id="70659" name="Turinio vietos rezervavimo ženklas 2">
            <a:extLst>
              <a:ext uri="{FF2B5EF4-FFF2-40B4-BE49-F238E27FC236}">
                <a16:creationId xmlns:a16="http://schemas.microsoft.com/office/drawing/2014/main" id="{727F9533-1423-7E4A-6DEA-5ED4BBA69772}"/>
              </a:ext>
            </a:extLst>
          </p:cNvPr>
          <p:cNvSpPr>
            <a:spLocks noGrp="1" noChangeArrowheads="1"/>
          </p:cNvSpPr>
          <p:nvPr>
            <p:ph idx="1"/>
          </p:nvPr>
        </p:nvSpPr>
        <p:spPr/>
        <p:txBody>
          <a:bodyPr/>
          <a:lstStyle/>
          <a:p>
            <a:pPr algn="just">
              <a:defRPr/>
            </a:pPr>
            <a:r>
              <a:rPr lang="lt-LT" altLang="lt-LT" sz="2800" dirty="0"/>
              <a:t>Kad būtų užtikrinta skaitmeninės kilmės ar suskaitmenintų dokumentų saugojimo kontrolė ir jų vientisumas, būtina:</a:t>
            </a:r>
          </a:p>
          <a:p>
            <a:pPr marL="989013" indent="-628650" algn="just">
              <a:buFontTx/>
              <a:buNone/>
              <a:defRPr/>
            </a:pPr>
            <a:r>
              <a:rPr lang="lt-LT" altLang="lt-LT" sz="2800" dirty="0"/>
              <a:t>- </a:t>
            </a:r>
            <a:r>
              <a:rPr lang="lt-LT" altLang="lt-LT" sz="2800" dirty="0">
                <a:effectLst>
                  <a:outerShdw blurRad="38100" dist="38100" dir="2700000" algn="tl">
                    <a:srgbClr val="000000">
                      <a:alpha val="43137"/>
                    </a:srgbClr>
                  </a:outerShdw>
                </a:effectLst>
              </a:rPr>
              <a:t>reguliariai daryti atsargines </a:t>
            </a:r>
            <a:r>
              <a:rPr lang="lt-LT" altLang="lt-LT" sz="2800" dirty="0"/>
              <a:t>saugomų skaitmeninės kilmės dokumentų, suskaitmenintų dokumentų ir su jais susijusių duomenų, informacinės sistemos, kurioje saugomi dokumentai ir duomenys, ar kitos skaitmeninės saugyklos (pvz., serverio) </a:t>
            </a:r>
            <a:r>
              <a:rPr lang="lt-LT" altLang="lt-LT" sz="2800" dirty="0">
                <a:effectLst>
                  <a:outerShdw blurRad="38100" dist="38100" dir="2700000" algn="tl">
                    <a:srgbClr val="000000">
                      <a:alpha val="43137"/>
                    </a:srgbClr>
                  </a:outerShdw>
                </a:effectLst>
              </a:rPr>
              <a:t>kopijas</a:t>
            </a:r>
            <a:r>
              <a:rPr lang="lt-LT" altLang="lt-LT" sz="2800" dirty="0"/>
              <a:t>;</a:t>
            </a:r>
          </a:p>
          <a:p>
            <a:pPr>
              <a:defRPr/>
            </a:pPr>
            <a:endParaRPr lang="lt-LT" altLang="lt-LT"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Pavadinimas 1">
            <a:extLst>
              <a:ext uri="{FF2B5EF4-FFF2-40B4-BE49-F238E27FC236}">
                <a16:creationId xmlns:a16="http://schemas.microsoft.com/office/drawing/2014/main" id="{3BD0F6BA-9402-1694-3F01-27EE1782E915}"/>
              </a:ext>
            </a:extLst>
          </p:cNvPr>
          <p:cNvSpPr>
            <a:spLocks noGrp="1" noChangeArrowheads="1"/>
          </p:cNvSpPr>
          <p:nvPr>
            <p:ph type="title"/>
          </p:nvPr>
        </p:nvSpPr>
        <p:spPr/>
        <p:txBody>
          <a:bodyPr/>
          <a:lstStyle/>
          <a:p>
            <a:r>
              <a:rPr lang="lt-LT" altLang="lt-LT" sz="2800" b="1" dirty="0">
                <a:solidFill>
                  <a:srgbClr val="003399"/>
                </a:solidFill>
              </a:rPr>
              <a:t>Skaitmeninės kilmės ar suskaitmenintų dokumentų saugojimo organizavimas</a:t>
            </a:r>
            <a:endParaRPr lang="lt-LT" altLang="lt-LT" dirty="0"/>
          </a:p>
        </p:txBody>
      </p:sp>
      <p:sp>
        <p:nvSpPr>
          <p:cNvPr id="71683" name="Turinio vietos rezervavimo ženklas 2">
            <a:extLst>
              <a:ext uri="{FF2B5EF4-FFF2-40B4-BE49-F238E27FC236}">
                <a16:creationId xmlns:a16="http://schemas.microsoft.com/office/drawing/2014/main" id="{65CC66E8-4D9C-E1A0-AAA1-3A2EDD8B590A}"/>
              </a:ext>
            </a:extLst>
          </p:cNvPr>
          <p:cNvSpPr>
            <a:spLocks noGrp="1" noChangeArrowheads="1"/>
          </p:cNvSpPr>
          <p:nvPr>
            <p:ph idx="1"/>
          </p:nvPr>
        </p:nvSpPr>
        <p:spPr/>
        <p:txBody>
          <a:bodyPr/>
          <a:lstStyle/>
          <a:p>
            <a:pPr marL="817563" indent="-457200" algn="just">
              <a:buFontTx/>
              <a:buChar char="-"/>
              <a:defRPr/>
            </a:pPr>
            <a:r>
              <a:rPr lang="lt-LT" altLang="lt-LT" sz="2700" dirty="0">
                <a:effectLst>
                  <a:outerShdw blurRad="38100" dist="38100" dir="2700000" algn="tl">
                    <a:srgbClr val="000000">
                      <a:alpha val="43137"/>
                    </a:srgbClr>
                  </a:outerShdw>
                </a:effectLst>
              </a:rPr>
              <a:t>ne rečiau kaip kartą per dvejus metus </a:t>
            </a:r>
            <a:r>
              <a:rPr lang="lt-LT" altLang="lt-LT" sz="2700" dirty="0"/>
              <a:t>atlikti duomenų kopijų saugojimo laikmenų ir įrenginių patikrinimus, patikrinimo pažymoje fiksuojant esamą padėtį, aptiktas klaidas ir priemones, kurių imtasi klaidoms ar gedimams pašalinti;</a:t>
            </a:r>
          </a:p>
          <a:p>
            <a:pPr marL="817563" indent="-457200" algn="just">
              <a:buFontTx/>
              <a:buChar char="-"/>
              <a:defRPr/>
            </a:pPr>
            <a:r>
              <a:rPr lang="lt-LT" altLang="lt-LT" sz="2700" dirty="0"/>
              <a:t>skaitmeninėse saugyklose įdiegti skaitmeninės kilmės ar suskaitmenintų dokumentų ir jų apskaitos duomenų priežiūros priemones ir nustatyti atitinkamas procedūras;</a:t>
            </a:r>
          </a:p>
          <a:p>
            <a:pPr>
              <a:defRPr/>
            </a:pPr>
            <a:endParaRPr lang="lt-LT" altLang="lt-LT"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Pavadinimas 1">
            <a:extLst>
              <a:ext uri="{FF2B5EF4-FFF2-40B4-BE49-F238E27FC236}">
                <a16:creationId xmlns:a16="http://schemas.microsoft.com/office/drawing/2014/main" id="{DB11D7D1-0064-2A40-49CB-777036C64597}"/>
              </a:ext>
            </a:extLst>
          </p:cNvPr>
          <p:cNvSpPr>
            <a:spLocks noGrp="1" noChangeArrowheads="1"/>
          </p:cNvSpPr>
          <p:nvPr>
            <p:ph type="title"/>
          </p:nvPr>
        </p:nvSpPr>
        <p:spPr/>
        <p:txBody>
          <a:bodyPr/>
          <a:lstStyle/>
          <a:p>
            <a:r>
              <a:rPr lang="lt-LT" altLang="lt-LT" sz="2800" b="1" dirty="0">
                <a:solidFill>
                  <a:srgbClr val="003399"/>
                </a:solidFill>
              </a:rPr>
              <a:t>Skaitmeninės kilmės ar suskaitmenintų dokumentų saugojimo organizavimas</a:t>
            </a:r>
            <a:endParaRPr lang="lt-LT" altLang="lt-LT" dirty="0"/>
          </a:p>
        </p:txBody>
      </p:sp>
      <p:sp>
        <p:nvSpPr>
          <p:cNvPr id="72707" name="Turinio vietos rezervavimo ženklas 2">
            <a:extLst>
              <a:ext uri="{FF2B5EF4-FFF2-40B4-BE49-F238E27FC236}">
                <a16:creationId xmlns:a16="http://schemas.microsoft.com/office/drawing/2014/main" id="{42DC1780-F850-C10D-E79E-D014CF337DFC}"/>
              </a:ext>
            </a:extLst>
          </p:cNvPr>
          <p:cNvSpPr>
            <a:spLocks noGrp="1" noChangeArrowheads="1"/>
          </p:cNvSpPr>
          <p:nvPr>
            <p:ph idx="1"/>
          </p:nvPr>
        </p:nvSpPr>
        <p:spPr/>
        <p:txBody>
          <a:bodyPr/>
          <a:lstStyle/>
          <a:p>
            <a:pPr marL="817563" indent="-457200" algn="just">
              <a:buFontTx/>
              <a:buChar char="-"/>
              <a:defRPr/>
            </a:pPr>
            <a:r>
              <a:rPr lang="lt-LT" altLang="lt-LT" sz="2800" dirty="0"/>
              <a:t>įdiegti skaitmeninių saugyklų talpos fiksavimo priemones ir kontrolės procedūras;</a:t>
            </a:r>
          </a:p>
          <a:p>
            <a:pPr marL="817563" indent="-457200" algn="just">
              <a:buFontTx/>
              <a:buChar char="-"/>
              <a:defRPr/>
            </a:pPr>
            <a:r>
              <a:rPr lang="lt-LT" altLang="lt-LT" sz="2800" dirty="0"/>
              <a:t>įdiegti klaidų fiksavimo saugojimo laikmenose ir įrenginiuose priemones ir numatyti jų pašalinimo procedūras;</a:t>
            </a:r>
          </a:p>
          <a:p>
            <a:pPr marL="817563" indent="-457200" algn="just">
              <a:buFontTx/>
              <a:buChar char="-"/>
              <a:defRPr/>
            </a:pPr>
            <a:r>
              <a:rPr lang="lt-LT" altLang="lt-LT" sz="2800" dirty="0"/>
              <a:t>numatyti informacijos apie skaitmeninės kilmės ar suskaitmenintų dokumentų (bylų) judėjimą (perkėlimą į kitą saugyklą) fiksavimo priemones ir kontrolės procedūras.</a:t>
            </a:r>
          </a:p>
          <a:p>
            <a:pPr>
              <a:defRPr/>
            </a:pPr>
            <a:endParaRPr lang="lt-LT" altLang="lt-LT"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Pavadinimas 1">
            <a:extLst>
              <a:ext uri="{FF2B5EF4-FFF2-40B4-BE49-F238E27FC236}">
                <a16:creationId xmlns:a16="http://schemas.microsoft.com/office/drawing/2014/main" id="{36080FAA-0A97-E74F-B894-ED70F54C9FC9}"/>
              </a:ext>
            </a:extLst>
          </p:cNvPr>
          <p:cNvSpPr>
            <a:spLocks noGrp="1" noChangeArrowheads="1"/>
          </p:cNvSpPr>
          <p:nvPr>
            <p:ph type="title"/>
          </p:nvPr>
        </p:nvSpPr>
        <p:spPr/>
        <p:txBody>
          <a:bodyPr/>
          <a:lstStyle/>
          <a:p>
            <a:br>
              <a:rPr lang="lt-LT" altLang="lt-LT" sz="2800" dirty="0"/>
            </a:br>
            <a:br>
              <a:rPr lang="lt-LT" altLang="lt-LT" sz="2800" dirty="0"/>
            </a:br>
            <a:br>
              <a:rPr lang="lt-LT" altLang="lt-LT" sz="2800" dirty="0"/>
            </a:br>
            <a:r>
              <a:rPr lang="lt-LT" altLang="lt-LT" sz="2800" b="1" dirty="0"/>
              <a:t>Reikalavimai skaitmeninės kilmės ar suskaitmenintiems dokumentams, saugomiems fizinėse laikmenose</a:t>
            </a:r>
            <a:br>
              <a:rPr lang="lt-LT" altLang="lt-LT" sz="2800" b="1" dirty="0"/>
            </a:br>
            <a:br>
              <a:rPr lang="lt-LT" altLang="lt-LT" dirty="0"/>
            </a:br>
            <a:endParaRPr lang="lt-LT" altLang="lt-LT" dirty="0"/>
          </a:p>
        </p:txBody>
      </p:sp>
      <p:sp>
        <p:nvSpPr>
          <p:cNvPr id="73731" name="Turinio vietos rezervavimo ženklas 2">
            <a:extLst>
              <a:ext uri="{FF2B5EF4-FFF2-40B4-BE49-F238E27FC236}">
                <a16:creationId xmlns:a16="http://schemas.microsoft.com/office/drawing/2014/main" id="{49AD9F4E-443B-5FDA-B01E-067DC8E17C26}"/>
              </a:ext>
            </a:extLst>
          </p:cNvPr>
          <p:cNvSpPr>
            <a:spLocks noGrp="1" noChangeArrowheads="1"/>
          </p:cNvSpPr>
          <p:nvPr>
            <p:ph idx="1"/>
          </p:nvPr>
        </p:nvSpPr>
        <p:spPr/>
        <p:txBody>
          <a:bodyPr/>
          <a:lstStyle/>
          <a:p>
            <a:pPr algn="just">
              <a:defRPr/>
            </a:pPr>
            <a:r>
              <a:rPr lang="lt-LT" altLang="lt-LT" sz="2800" dirty="0"/>
              <a:t>Skaitmeninės kilmės ar suskaitmeninti dokumentai, saugomi fizinėse laikmenose, </a:t>
            </a:r>
            <a:r>
              <a:rPr lang="lt-LT" altLang="lt-LT" sz="2800" dirty="0">
                <a:effectLst>
                  <a:outerShdw blurRad="38100" dist="38100" dir="2700000" algn="tl">
                    <a:srgbClr val="000000">
                      <a:alpha val="43137"/>
                    </a:srgbClr>
                  </a:outerShdw>
                </a:effectLst>
              </a:rPr>
              <a:t>ne rečiau kaip kas trejus metus turi būti perrašomi į kitą laikmeną. </a:t>
            </a:r>
          </a:p>
          <a:p>
            <a:pPr algn="just">
              <a:defRPr/>
            </a:pPr>
            <a:r>
              <a:rPr lang="lt-LT" altLang="lt-LT" sz="2800" dirty="0"/>
              <a:t>Šis reikalavimas netaikomas, jei laikmena pagal techninius (gamyklinius) parametrus užtikrina tvarų ilgalaikį išsaugojimą (pvz. magnetinė juosta). </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Pavadinimas 1">
            <a:extLst>
              <a:ext uri="{FF2B5EF4-FFF2-40B4-BE49-F238E27FC236}">
                <a16:creationId xmlns:a16="http://schemas.microsoft.com/office/drawing/2014/main" id="{69EC4E3A-5882-CD71-2D89-DD629F449E0A}"/>
              </a:ext>
            </a:extLst>
          </p:cNvPr>
          <p:cNvSpPr>
            <a:spLocks noGrp="1" noChangeArrowheads="1"/>
          </p:cNvSpPr>
          <p:nvPr>
            <p:ph type="title"/>
          </p:nvPr>
        </p:nvSpPr>
        <p:spPr/>
        <p:txBody>
          <a:bodyPr/>
          <a:lstStyle/>
          <a:p>
            <a:r>
              <a:rPr lang="lt-LT" altLang="lt-LT" sz="2800" b="1" dirty="0">
                <a:solidFill>
                  <a:srgbClr val="003399"/>
                </a:solidFill>
              </a:rPr>
              <a:t>Reikalavimai skaitmeninės kilmės ar suskaitmenintiems dokumentams, saugomiems fizinėse laikmenose</a:t>
            </a:r>
            <a:endParaRPr lang="lt-LT" altLang="lt-LT" dirty="0"/>
          </a:p>
        </p:txBody>
      </p:sp>
      <p:sp>
        <p:nvSpPr>
          <p:cNvPr id="109571" name="Turinio vietos rezervavimo ženklas 2">
            <a:extLst>
              <a:ext uri="{FF2B5EF4-FFF2-40B4-BE49-F238E27FC236}">
                <a16:creationId xmlns:a16="http://schemas.microsoft.com/office/drawing/2014/main" id="{C10B549D-C062-AE54-842C-FC5E38DDC5E9}"/>
              </a:ext>
            </a:extLst>
          </p:cNvPr>
          <p:cNvSpPr>
            <a:spLocks noGrp="1" noChangeArrowheads="1"/>
          </p:cNvSpPr>
          <p:nvPr>
            <p:ph idx="1"/>
          </p:nvPr>
        </p:nvSpPr>
        <p:spPr/>
        <p:txBody>
          <a:bodyPr/>
          <a:lstStyle/>
          <a:p>
            <a:pPr algn="just"/>
            <a:r>
              <a:rPr lang="lt-LT" altLang="lt-LT" sz="2800" dirty="0"/>
              <a:t>Ant laikmenos spausdintuvu ar naudojant rašiklį, skirtą rašyti ant laikmenos, turi būti užrašyti apskaitos duomenys, pagal kuriuos būtų galima identifikuoti joje esančius skaitmeninės kilmės ar suskaitmenintus dokumentus. </a:t>
            </a:r>
          </a:p>
          <a:p>
            <a:pPr algn="just"/>
            <a:r>
              <a:rPr lang="lt-LT" altLang="lt-LT" sz="2800" dirty="0"/>
              <a:t>Šie apskaitos duomenys turi atitikti kituose apskaitos dokumentuose (sąrašuose, apyrašuose ir pan.) užfiksuotus duomenis.</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Pavadinimas 1">
            <a:extLst>
              <a:ext uri="{FF2B5EF4-FFF2-40B4-BE49-F238E27FC236}">
                <a16:creationId xmlns:a16="http://schemas.microsoft.com/office/drawing/2014/main" id="{EDA7F861-7B2B-2F58-C25E-A4ACE8F400D3}"/>
              </a:ext>
            </a:extLst>
          </p:cNvPr>
          <p:cNvSpPr>
            <a:spLocks noGrp="1" noChangeArrowheads="1"/>
          </p:cNvSpPr>
          <p:nvPr>
            <p:ph type="title"/>
          </p:nvPr>
        </p:nvSpPr>
        <p:spPr/>
        <p:txBody>
          <a:bodyPr/>
          <a:lstStyle/>
          <a:p>
            <a:r>
              <a:rPr lang="lt-LT" altLang="lt-LT" sz="2800" b="1" dirty="0">
                <a:solidFill>
                  <a:srgbClr val="003399"/>
                </a:solidFill>
              </a:rPr>
              <a:t>Reikalavimai skaitmeninės kilmės ar suskaitmenintiems dokumentams, saugomiems fizinėse laikmenose</a:t>
            </a:r>
            <a:endParaRPr lang="lt-LT" altLang="lt-LT" dirty="0"/>
          </a:p>
        </p:txBody>
      </p:sp>
      <p:sp>
        <p:nvSpPr>
          <p:cNvPr id="110595" name="Turinio vietos rezervavimo ženklas 2">
            <a:extLst>
              <a:ext uri="{FF2B5EF4-FFF2-40B4-BE49-F238E27FC236}">
                <a16:creationId xmlns:a16="http://schemas.microsoft.com/office/drawing/2014/main" id="{DF398B9B-DCBE-BC54-51CA-9BEE2C824337}"/>
              </a:ext>
            </a:extLst>
          </p:cNvPr>
          <p:cNvSpPr>
            <a:spLocks noGrp="1" noChangeArrowheads="1"/>
          </p:cNvSpPr>
          <p:nvPr>
            <p:ph idx="1"/>
          </p:nvPr>
        </p:nvSpPr>
        <p:spPr/>
        <p:txBody>
          <a:bodyPr/>
          <a:lstStyle/>
          <a:p>
            <a:pPr algn="just"/>
            <a:r>
              <a:rPr lang="lt-LT" altLang="lt-LT" sz="2600" dirty="0"/>
              <a:t>Jei reikia, kita detali aprašomoji informacija gali būti pridėta prie laikmenos (įdėta į laikmenos dėžutę ar voką) ar saugoma atskirai (pvz., apskaitos žurnale).</a:t>
            </a:r>
          </a:p>
          <a:p>
            <a:pPr algn="just"/>
            <a:r>
              <a:rPr lang="lt-LT" altLang="lt-LT" sz="2600" dirty="0"/>
              <a:t>Laikmenos, kuriose saugomi skaitmeninės kilmės ar suskaitmeninti dokumentai ir jų atsarginės kopijos, turi turėti unikalius numerius.</a:t>
            </a:r>
          </a:p>
          <a:p>
            <a:pPr algn="just"/>
            <a:r>
              <a:rPr lang="lt-LT" altLang="lt-LT" sz="2600" dirty="0"/>
              <a:t>Turi būti užtikrinta, kad faktiškai saugomų skaitmeninės kilmės ar suskaitmenintų dokumentų skaičius atitiktų nurodytąjį apskaitos dokumentuose. </a:t>
            </a:r>
          </a:p>
          <a:p>
            <a:pPr algn="just"/>
            <a:endParaRPr lang="lt-LT" altLang="lt-LT" sz="2800" dirty="0"/>
          </a:p>
          <a:p>
            <a:endParaRPr lang="lt-LT" altLang="lt-LT"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A9275B0-EB49-5130-9B2C-7F931A29AFB5}"/>
              </a:ext>
            </a:extLst>
          </p:cNvPr>
          <p:cNvSpPr txBox="1"/>
          <p:nvPr/>
        </p:nvSpPr>
        <p:spPr>
          <a:xfrm>
            <a:off x="899592" y="980729"/>
            <a:ext cx="7704856" cy="2062103"/>
          </a:xfrm>
          <a:prstGeom prst="rect">
            <a:avLst/>
          </a:prstGeom>
          <a:noFill/>
        </p:spPr>
        <p:txBody>
          <a:bodyPr wrap="square">
            <a:spAutoFit/>
          </a:bodyPr>
          <a:lstStyle/>
          <a:p>
            <a:pPr algn="ctr"/>
            <a: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t>III DALIS</a:t>
            </a:r>
            <a:b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br>
            <a:b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br>
            <a:r>
              <a:rPr kumimoji="0" lang="lt-LT" altLang="en-US" sz="3200" b="1" i="0" u="none" strike="noStrike" kern="0" cap="none" spc="0" normalizeH="0" baseline="0" noProof="0" dirty="0">
                <a:ln>
                  <a:noFill/>
                </a:ln>
                <a:solidFill>
                  <a:srgbClr val="003399"/>
                </a:solidFill>
                <a:effectLst>
                  <a:outerShdw blurRad="38100" dist="38100" dir="2700000" algn="tl">
                    <a:srgbClr val="000000"/>
                  </a:outerShdw>
                </a:effectLst>
                <a:uLnTx/>
                <a:uFillTx/>
                <a:latin typeface="Arial"/>
                <a:ea typeface="+mj-ea"/>
                <a:cs typeface="+mj-cs"/>
              </a:rPr>
              <a:t>DOKUMENTŲ IR ARCHYVŲ ĮSTATYMO PAKEITIMAS</a:t>
            </a:r>
            <a:endParaRPr lang="lt-LT" dirty="0"/>
          </a:p>
        </p:txBody>
      </p:sp>
    </p:spTree>
    <p:extLst>
      <p:ext uri="{BB962C8B-B14F-4D97-AF65-F5344CB8AC3E}">
        <p14:creationId xmlns:p14="http://schemas.microsoft.com/office/powerpoint/2010/main" val="348420685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Pavadinimas 1">
            <a:extLst>
              <a:ext uri="{FF2B5EF4-FFF2-40B4-BE49-F238E27FC236}">
                <a16:creationId xmlns:a16="http://schemas.microsoft.com/office/drawing/2014/main" id="{A2DE75F7-4C41-FCBC-A0DD-D4843ACDE6D5}"/>
              </a:ext>
            </a:extLst>
          </p:cNvPr>
          <p:cNvSpPr>
            <a:spLocks noGrp="1" noChangeArrowheads="1"/>
          </p:cNvSpPr>
          <p:nvPr>
            <p:ph type="title"/>
          </p:nvPr>
        </p:nvSpPr>
        <p:spPr/>
        <p:txBody>
          <a:bodyPr/>
          <a:lstStyle/>
          <a:p>
            <a:r>
              <a:rPr lang="lt-LT" altLang="lt-LT" sz="2800" b="1" dirty="0"/>
              <a:t>Įstatymo priėmimas</a:t>
            </a:r>
          </a:p>
        </p:txBody>
      </p:sp>
      <p:sp>
        <p:nvSpPr>
          <p:cNvPr id="112643" name="Turinio vietos rezervavimo ženklas 2">
            <a:extLst>
              <a:ext uri="{FF2B5EF4-FFF2-40B4-BE49-F238E27FC236}">
                <a16:creationId xmlns:a16="http://schemas.microsoft.com/office/drawing/2014/main" id="{995F5071-AAD0-9F99-0758-45B428B8D830}"/>
              </a:ext>
            </a:extLst>
          </p:cNvPr>
          <p:cNvSpPr>
            <a:spLocks noGrp="1" noChangeArrowheads="1"/>
          </p:cNvSpPr>
          <p:nvPr>
            <p:ph idx="1"/>
          </p:nvPr>
        </p:nvSpPr>
        <p:spPr>
          <a:xfrm>
            <a:off x="457200" y="1600200"/>
            <a:ext cx="8229600" cy="4708525"/>
          </a:xfrm>
        </p:spPr>
        <p:txBody>
          <a:bodyPr/>
          <a:lstStyle/>
          <a:p>
            <a:pPr algn="just"/>
            <a:r>
              <a:rPr lang="lt-LT" altLang="lt-LT" sz="2800" dirty="0"/>
              <a:t>2022 m. gegužės 12 d. buvo priimtas Lietuvos Respublikos dokumentų ir archyvų įstatymo Nr. I-1115 2, 3, 5, 8, 10, 15, 16, 20 straipsnių ir priedo pakeitimo įstatymas.</a:t>
            </a:r>
          </a:p>
          <a:p>
            <a:pPr algn="just"/>
            <a:r>
              <a:rPr lang="lt-LT" altLang="lt-LT" sz="2800" dirty="0"/>
              <a:t>Įstatymas įsigaliojo 2022 metų liepos 1 d. (Įstatymo 2 straipsnis, 3 straipsnio 1 dalis ir 7 straipsnis įsigalios 2024-01-01).</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Pavadinimas 1">
            <a:extLst>
              <a:ext uri="{FF2B5EF4-FFF2-40B4-BE49-F238E27FC236}">
                <a16:creationId xmlns:a16="http://schemas.microsoft.com/office/drawing/2014/main" id="{E86ABD42-A8C1-E91F-325C-7EAD23318A84}"/>
              </a:ext>
            </a:extLst>
          </p:cNvPr>
          <p:cNvSpPr>
            <a:spLocks noGrp="1" noChangeArrowheads="1"/>
          </p:cNvSpPr>
          <p:nvPr>
            <p:ph type="title"/>
          </p:nvPr>
        </p:nvSpPr>
        <p:spPr/>
        <p:txBody>
          <a:bodyPr/>
          <a:lstStyle/>
          <a:p>
            <a:r>
              <a:rPr lang="lt-LT" altLang="lt-LT" sz="2800" b="1" dirty="0"/>
              <a:t>Įstatymo projekto rengimą paskatinusios priežastys</a:t>
            </a:r>
          </a:p>
        </p:txBody>
      </p:sp>
      <p:sp>
        <p:nvSpPr>
          <p:cNvPr id="3" name="Turinio vietos rezervavimo ženklas 2">
            <a:extLst>
              <a:ext uri="{FF2B5EF4-FFF2-40B4-BE49-F238E27FC236}">
                <a16:creationId xmlns:a16="http://schemas.microsoft.com/office/drawing/2014/main" id="{0DC26D65-66F0-9020-DB91-E8F32F76C411}"/>
              </a:ext>
            </a:extLst>
          </p:cNvPr>
          <p:cNvSpPr>
            <a:spLocks noGrp="1"/>
          </p:cNvSpPr>
          <p:nvPr>
            <p:ph idx="1"/>
          </p:nvPr>
        </p:nvSpPr>
        <p:spPr>
          <a:xfrm>
            <a:off x="457200" y="1600200"/>
            <a:ext cx="8229600" cy="5141168"/>
          </a:xfrm>
        </p:spPr>
        <p:txBody>
          <a:bodyPr/>
          <a:lstStyle/>
          <a:p>
            <a:pPr algn="just">
              <a:defRPr/>
            </a:pPr>
            <a:r>
              <a:rPr lang="lt-LT" sz="2400" dirty="0"/>
              <a:t>Informacinėms technologijoms tampant neatsiejama dokumentų valdymo dalimi, valstybės archyvams, vykdantiems jiems priskirtų įstaigų dokumentų ir archyvų valdymo ir naudojimo reikalavimų įgyvendinimo priežiūrą, iškilo poreikis perimti toliau saugoti ne tik įvairių formų (popierinius, elektroninius ar vaizdo ir (ar) garso) nuolat saugomus dokumentus, bet ir </a:t>
            </a:r>
            <a:r>
              <a:rPr lang="lt-LT" sz="2400" dirty="0">
                <a:effectLst>
                  <a:outerShdw blurRad="38100" dist="38100" dir="2700000" algn="tl">
                    <a:srgbClr val="000000">
                      <a:alpha val="43137"/>
                    </a:srgbClr>
                  </a:outerShdw>
                </a:effectLst>
              </a:rPr>
              <a:t>valstybės saugomą dokumentinio paveldo dalį papildyti registrų ir valstybės informacinių sistemų valstybės dokumentiniam paveldui reikšmingais duomenimis</a:t>
            </a:r>
            <a:r>
              <a:rPr lang="lt-LT" sz="2400" dirty="0"/>
              <a:t>. </a:t>
            </a:r>
          </a:p>
          <a:p>
            <a:pPr algn="just">
              <a:defRPr/>
            </a:pPr>
            <a:endParaRPr lang="lt-LT" sz="2800" dirty="0">
              <a:solidFill>
                <a:srgbClr val="990099"/>
              </a:solidFill>
              <a:effectLst>
                <a:outerShdw blurRad="38100" dist="38100" dir="2700000" algn="tl">
                  <a:srgbClr val="000000">
                    <a:alpha val="43137"/>
                  </a:srgbClr>
                </a:outerShdw>
              </a:effectLst>
            </a:endParaRPr>
          </a:p>
          <a:p>
            <a:pPr marL="0" indent="0" algn="just">
              <a:buFontTx/>
              <a:buNone/>
              <a:defRPr/>
            </a:pPr>
            <a:r>
              <a:rPr lang="lt-LT" sz="1600" dirty="0"/>
              <a:t>[</a:t>
            </a:r>
            <a:r>
              <a:rPr lang="lt-LT" sz="1600" i="1" dirty="0"/>
              <a:t>Čia ir toliau -  ištraukos iš  XIVP-1228 2021-12-14 Aiškinamojo rašto dėl Dokumentų ir archyvų įstatymo Nr. I-1115 2, 3, 5, 8, 10, 15, 16, 20 straipsnių ir priedo pakeitimo įstatymo projekto]</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Pavadinimas 1">
            <a:extLst>
              <a:ext uri="{FF2B5EF4-FFF2-40B4-BE49-F238E27FC236}">
                <a16:creationId xmlns:a16="http://schemas.microsoft.com/office/drawing/2014/main" id="{DEB100BD-AE25-CA7F-9C2F-5C047F299377}"/>
              </a:ext>
            </a:extLst>
          </p:cNvPr>
          <p:cNvSpPr>
            <a:spLocks noGrp="1" noChangeArrowheads="1"/>
          </p:cNvSpPr>
          <p:nvPr>
            <p:ph type="title"/>
          </p:nvPr>
        </p:nvSpPr>
        <p:spPr/>
        <p:txBody>
          <a:bodyPr/>
          <a:lstStyle/>
          <a:p>
            <a:r>
              <a:rPr lang="lt-LT" altLang="lt-LT" sz="2800" b="1" dirty="0">
                <a:solidFill>
                  <a:srgbClr val="003399"/>
                </a:solidFill>
              </a:rPr>
              <a:t>Įstatymo projekto rengimą paskatinusios priežastys </a:t>
            </a:r>
            <a:endParaRPr lang="lt-LT" altLang="lt-LT" dirty="0"/>
          </a:p>
        </p:txBody>
      </p:sp>
      <p:sp>
        <p:nvSpPr>
          <p:cNvPr id="3" name="Turinio vietos rezervavimo ženklas 2">
            <a:extLst>
              <a:ext uri="{FF2B5EF4-FFF2-40B4-BE49-F238E27FC236}">
                <a16:creationId xmlns:a16="http://schemas.microsoft.com/office/drawing/2014/main" id="{642DE68B-8CB3-B8FC-5BA8-59C569C28231}"/>
              </a:ext>
            </a:extLst>
          </p:cNvPr>
          <p:cNvSpPr>
            <a:spLocks noGrp="1"/>
          </p:cNvSpPr>
          <p:nvPr>
            <p:ph idx="1"/>
          </p:nvPr>
        </p:nvSpPr>
        <p:spPr/>
        <p:txBody>
          <a:bodyPr/>
          <a:lstStyle/>
          <a:p>
            <a:pPr algn="just">
              <a:defRPr/>
            </a:pPr>
            <a:r>
              <a:rPr lang="lt-LT" sz="2600" dirty="0"/>
              <a:t>Įstaigoms keičiant veiklos procesus, neretai atsisakoma popierinių ar elektroninių dokumentų sudarymo, o istoriškai vertinga dokumentinė informacija valdoma </a:t>
            </a:r>
            <a:r>
              <a:rPr lang="lt-LT" sz="2600" dirty="0">
                <a:effectLst>
                  <a:outerShdw blurRad="38100" dist="38100" dir="2700000" algn="tl">
                    <a:srgbClr val="000000">
                      <a:alpha val="43137"/>
                    </a:srgbClr>
                  </a:outerShdw>
                </a:effectLst>
              </a:rPr>
              <a:t>tik elektroninių sistemų priemonėmis</a:t>
            </a:r>
            <a:r>
              <a:rPr lang="lt-LT" sz="2600" dirty="0"/>
              <a:t>. </a:t>
            </a:r>
          </a:p>
          <a:p>
            <a:pPr algn="just">
              <a:defRPr/>
            </a:pPr>
            <a:r>
              <a:rPr lang="lt-LT" sz="2600" dirty="0"/>
              <a:t>Nesant teisinio pagrindo perimti saugoti registrų ir valstybės informacinių sistemų duomenis istorinių ar kitų tyrimų tikslais, </a:t>
            </a:r>
            <a:r>
              <a:rPr lang="lt-LT" sz="2600" dirty="0">
                <a:effectLst>
                  <a:outerShdw blurRad="38100" dist="38100" dir="2700000" algn="tl">
                    <a:srgbClr val="000000">
                      <a:alpha val="43137"/>
                    </a:srgbClr>
                  </a:outerShdw>
                </a:effectLst>
              </a:rPr>
              <a:t>prarandama reikšminga valstybės dokumentinio paveldo dalis</a:t>
            </a:r>
            <a:r>
              <a:rPr lang="lt-LT" sz="2600" dirty="0"/>
              <a:t>. </a:t>
            </a:r>
          </a:p>
        </p:txBody>
      </p:sp>
    </p:spTree>
  </p:cSld>
  <p:clrMapOvr>
    <a:masterClrMapping/>
  </p:clrMapOvr>
</p:sld>
</file>

<file path=ppt/theme/theme1.xml><?xml version="1.0" encoding="utf-8"?>
<a:theme xmlns:a="http://schemas.openxmlformats.org/drawingml/2006/main" name="Default Design">
  <a:themeElements>
    <a:clrScheme name="">
      <a:dk1>
        <a:srgbClr val="003399"/>
      </a:dk1>
      <a:lt1>
        <a:srgbClr val="FFFFFF"/>
      </a:lt1>
      <a:dk2>
        <a:srgbClr val="003399"/>
      </a:dk2>
      <a:lt2>
        <a:srgbClr val="808080"/>
      </a:lt2>
      <a:accent1>
        <a:srgbClr val="99CCFF"/>
      </a:accent1>
      <a:accent2>
        <a:srgbClr val="CCCCFF"/>
      </a:accent2>
      <a:accent3>
        <a:srgbClr val="FFFFFF"/>
      </a:accent3>
      <a:accent4>
        <a:srgbClr val="002A82"/>
      </a:accent4>
      <a:accent5>
        <a:srgbClr val="CAE2FF"/>
      </a:accent5>
      <a:accent6>
        <a:srgbClr val="B9B9E7"/>
      </a:accent6>
      <a:hlink>
        <a:srgbClr val="000099"/>
      </a:hlink>
      <a:folHlink>
        <a:srgbClr val="9900CC"/>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33CC"/>
        </a:dk1>
        <a:lt1>
          <a:srgbClr val="FFFFFF"/>
        </a:lt1>
        <a:dk2>
          <a:srgbClr val="000000"/>
        </a:dk2>
        <a:lt2>
          <a:srgbClr val="808080"/>
        </a:lt2>
        <a:accent1>
          <a:srgbClr val="99CCFF"/>
        </a:accent1>
        <a:accent2>
          <a:srgbClr val="CCCCFF"/>
        </a:accent2>
        <a:accent3>
          <a:srgbClr val="FFFFFF"/>
        </a:accent3>
        <a:accent4>
          <a:srgbClr val="002AAE"/>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14">
        <a:dk1>
          <a:srgbClr val="0033CC"/>
        </a:dk1>
        <a:lt1>
          <a:srgbClr val="FFFFFF"/>
        </a:lt1>
        <a:dk2>
          <a:srgbClr val="0033CC"/>
        </a:dk2>
        <a:lt2>
          <a:srgbClr val="808080"/>
        </a:lt2>
        <a:accent1>
          <a:srgbClr val="99CCFF"/>
        </a:accent1>
        <a:accent2>
          <a:srgbClr val="CCCCFF"/>
        </a:accent2>
        <a:accent3>
          <a:srgbClr val="FFFFFF"/>
        </a:accent3>
        <a:accent4>
          <a:srgbClr val="002AAE"/>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15">
        <a:dk1>
          <a:srgbClr val="0033CC"/>
        </a:dk1>
        <a:lt1>
          <a:srgbClr val="FFFFFF"/>
        </a:lt1>
        <a:dk2>
          <a:srgbClr val="0033CC"/>
        </a:dk2>
        <a:lt2>
          <a:srgbClr val="3399FF"/>
        </a:lt2>
        <a:accent1>
          <a:srgbClr val="99CCFF"/>
        </a:accent1>
        <a:accent2>
          <a:srgbClr val="CCCCFF"/>
        </a:accent2>
        <a:accent3>
          <a:srgbClr val="FFFFFF"/>
        </a:accent3>
        <a:accent4>
          <a:srgbClr val="002AAE"/>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16">
        <a:dk1>
          <a:srgbClr val="339933"/>
        </a:dk1>
        <a:lt1>
          <a:srgbClr val="FFFFFF"/>
        </a:lt1>
        <a:dk2>
          <a:srgbClr val="339966"/>
        </a:dk2>
        <a:lt2>
          <a:srgbClr val="808080"/>
        </a:lt2>
        <a:accent1>
          <a:srgbClr val="BBE0E3"/>
        </a:accent1>
        <a:accent2>
          <a:srgbClr val="333399"/>
        </a:accent2>
        <a:accent3>
          <a:srgbClr val="FFFFFF"/>
        </a:accent3>
        <a:accent4>
          <a:srgbClr val="2A82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Pixel</Template>
  <TotalTime>0</TotalTime>
  <Words>7422</Words>
  <Application>Microsoft Office PowerPoint</Application>
  <PresentationFormat>Demonstracija ekrane (4:3)</PresentationFormat>
  <Paragraphs>562</Paragraphs>
  <Slides>137</Slides>
  <Notes>1</Notes>
  <HiddenSlides>0</HiddenSlides>
  <MMClips>0</MMClips>
  <ScaleCrop>false</ScaleCrop>
  <HeadingPairs>
    <vt:vector size="8" baseType="variant">
      <vt:variant>
        <vt:lpstr>Naudojami šriftai</vt:lpstr>
      </vt:variant>
      <vt:variant>
        <vt:i4>3</vt:i4>
      </vt:variant>
      <vt:variant>
        <vt:lpstr>Tema</vt:lpstr>
      </vt:variant>
      <vt:variant>
        <vt:i4>1</vt:i4>
      </vt:variant>
      <vt:variant>
        <vt:lpstr>Įdėtosios OLE paslaugos</vt:lpstr>
      </vt:variant>
      <vt:variant>
        <vt:i4>1</vt:i4>
      </vt:variant>
      <vt:variant>
        <vt:lpstr>Skaidrių pavadinimai</vt:lpstr>
      </vt:variant>
      <vt:variant>
        <vt:i4>137</vt:i4>
      </vt:variant>
    </vt:vector>
  </HeadingPairs>
  <TitlesOfParts>
    <vt:vector size="142" baseType="lpstr">
      <vt:lpstr>Arial</vt:lpstr>
      <vt:lpstr>Calibri</vt:lpstr>
      <vt:lpstr>Times New Roman</vt:lpstr>
      <vt:lpstr>Default Design</vt:lpstr>
      <vt:lpstr>Document</vt:lpstr>
      <vt:lpstr> 2022 METŲ  DOKUMENTŲ VALDYMO AKTUALIJOS</vt:lpstr>
      <vt:lpstr>„PowerPoint“ pateiktis</vt:lpstr>
      <vt:lpstr>Vaizdo ir garso dokumentų sąvoka</vt:lpstr>
      <vt:lpstr>Vaizdo ir garso dokumentų sąvoka</vt:lpstr>
      <vt:lpstr>Vaizdo ir garso dokumentų valdymo ypatumai</vt:lpstr>
      <vt:lpstr>Vaizdo ir garso dokumentų valdymo priežiūra</vt:lpstr>
      <vt:lpstr>Įstaigos vadovo funkcijos valdant  vaizdo ir garso dokumentus</vt:lpstr>
      <vt:lpstr>Vaizdo ir garso dokumentų valdymo ypatumai</vt:lpstr>
      <vt:lpstr>Lietuvos Respublikos autorių teisių ir gretutinių teisių įstatymo sąvokos</vt:lpstr>
      <vt:lpstr>Lietuvos Respublikos autorių teisių ir gretutinių teisių įstatymo sąvokos</vt:lpstr>
      <vt:lpstr>Lietuvos Respublikos autorių teisių ir gretutinių teisių įstatymo sąvokos</vt:lpstr>
      <vt:lpstr> Autorių teisių objektai  </vt:lpstr>
      <vt:lpstr>Autorių teisių objektai</vt:lpstr>
      <vt:lpstr>Autorių teisių objektai</vt:lpstr>
      <vt:lpstr>Autorių teisių objektai</vt:lpstr>
      <vt:lpstr>Autorių teisių objektai</vt:lpstr>
      <vt:lpstr>  Autorių teisės nesaugomi objektai   </vt:lpstr>
      <vt:lpstr>Autorių teisės nesaugomi objektai</vt:lpstr>
      <vt:lpstr> Autorių teisių galiojimo terminas </vt:lpstr>
      <vt:lpstr> Autorių asmeninės neturtinės teisės </vt:lpstr>
      <vt:lpstr>Autorių asmeninės neturtinės teisės</vt:lpstr>
      <vt:lpstr>Autorių turtinės teisės</vt:lpstr>
      <vt:lpstr>Autorių turtinės teisės</vt:lpstr>
      <vt:lpstr>Autorių turtinės teisės</vt:lpstr>
      <vt:lpstr>Autorių turtinės teisės</vt:lpstr>
      <vt:lpstr>Autorių teisės į kūrinius, sukurtus atliekant tarnybines pareigas ar darbo funkcijas</vt:lpstr>
      <vt:lpstr>Autorių turtinių teisių perdavimas</vt:lpstr>
      <vt:lpstr>Lietuvos Respublikos autorių teisių ir gretutinių teisių įstatymo įgyvendinimo praktiniai aspektai</vt:lpstr>
      <vt:lpstr>Lietuvos Respublikos autorių teisių ir gretutinių teisių įstatymo įgyvendinimo praktiniai aspektai</vt:lpstr>
      <vt:lpstr>Įstaigos veiklos vaizdo ir garso dokumentų rengimas</vt:lpstr>
      <vt:lpstr>Įstaigos veiklos vaizdo ir garso dokumentų rengimas</vt:lpstr>
      <vt:lpstr>Įstaigos veiklos vaizdo ir garso dokumentų rengimas</vt:lpstr>
      <vt:lpstr>Pagrindiniai struktūros elementai</vt:lpstr>
      <vt:lpstr>Pagrindiniai metaduomenys</vt:lpstr>
      <vt:lpstr>Pagrindiniai metaduomenys</vt:lpstr>
      <vt:lpstr>Pagrindiniai metaduomenys</vt:lpstr>
      <vt:lpstr>Vaizdo ir garso dokumentų rengimo ypatumai</vt:lpstr>
      <vt:lpstr>Vaizdo ir garso dokumentų  tvarkymas ir apskaita</vt:lpstr>
      <vt:lpstr>Vaizdo ir garso dokumentai  dokumentacijos plane</vt:lpstr>
      <vt:lpstr>Vaizdo ir garso dokumentai  dokumentacijos plane</vt:lpstr>
      <vt:lpstr>Vaizdo ir garso dokumentų tvarkymas ir apskaita</vt:lpstr>
      <vt:lpstr>Vaizdo ir garso dokumentų tvarkymas ir apskaita</vt:lpstr>
      <vt:lpstr>Vaizdo ir garso dokumentų vertės ekspertizė </vt:lpstr>
      <vt:lpstr>Vaizdo ir garso dokumentų vertės ekspertizė </vt:lpstr>
      <vt:lpstr>Vaizdo ir garso dokumentų tvarkymas</vt:lpstr>
      <vt:lpstr>Sutvarkytų vaizdo ir garso dokumentų apskaita</vt:lpstr>
      <vt:lpstr>Sutvarkytų vaizdo ir garso dokumentų apskaita</vt:lpstr>
      <vt:lpstr>Nuolat saugomų vaizdo ir garso dokumentų rengimo ypatumai</vt:lpstr>
      <vt:lpstr>Valstybės ir savivaldybių institucijų, įstaigų, įmonių veiklos dokumentų perdavimo valstybės archyvams taisyklių reikalavimai nuolat saugomų vaizdo ir garso dokumentų rengimui:</vt:lpstr>
      <vt:lpstr>Valstybės ir savivaldybių institucijų, įstaigų, įmonių veiklos dokumentų perdavimo valstybės archyvams taisyklių reikalavimai nuolat saugomų vaizdo ir garso dokumentų rengimui:</vt:lpstr>
      <vt:lpstr>Valstybės ir savivaldybių institucijų, įstaigų, įmonių veiklos dokumentų perdavimo valstybės archyvams taisyklių reikalavimai nuolat saugomų vaizdo ir garso dokumentų rengimui:</vt:lpstr>
      <vt:lpstr>Valstybės ir savivaldybių institucijų, įstaigų, įmonių veiklos dokumentų perdavimo valstybės archyvams taisyklių reikalavimai nuolat saugomų vaizdo ir garso dokumentų rengimui:</vt:lpstr>
      <vt:lpstr>Valstybės ir savivaldybių institucijų, įstaigų, įmonių veiklos dokumentų perdavimo valstybės archyvams taisyklių reikalavimai nuolat saugomų vaizdo ir garso dokumentų rengimui:</vt:lpstr>
      <vt:lpstr>Vaizdo ir garso dokumentų perdavimas valstybės archyvams</vt:lpstr>
      <vt:lpstr>Vaizdo ir garso dokumentų perdavimas valstybės archyvams</vt:lpstr>
      <vt:lpstr>Vaizdo ir garso dokumentų perdavimas valstybės archyvams</vt:lpstr>
      <vt:lpstr>Vaizdo ir garso dokumentų perdavimas valstybės archyvams</vt:lpstr>
      <vt:lpstr>Vaizdo ir garso dokumentų perdavimas valstybės archyvams</vt:lpstr>
      <vt:lpstr>Vaizdo ir garso dokumentų perdavimas valstybės archyvams</vt:lpstr>
      <vt:lpstr>Vaizdo ir garso dokumentų saugojimas</vt:lpstr>
      <vt:lpstr>Analoginių vaizdo ir garso dokumentų saugojimo organizavimas</vt:lpstr>
      <vt:lpstr>Analoginių vaizdo ir garso dokumentų saugojimo organizavimas</vt:lpstr>
      <vt:lpstr>„PowerPoint“ pateiktis</vt:lpstr>
      <vt:lpstr>„PowerPoint“ pateiktis</vt:lpstr>
      <vt:lpstr>Reikalavimai elektroninių dokumentų saugojimui</vt:lpstr>
      <vt:lpstr>Elektroninio parašo galiojimo įrodymai</vt:lpstr>
      <vt:lpstr>Elektroninio parašo galiojimo įrodymai</vt:lpstr>
      <vt:lpstr>Elektroninė laiko žyma</vt:lpstr>
      <vt:lpstr>Elektroninė laiko žyma</vt:lpstr>
      <vt:lpstr>Elektroninė laiko žyma</vt:lpstr>
      <vt:lpstr>Kvalifikuota elektroninė laiko žyma</vt:lpstr>
      <vt:lpstr>Elektroninio parašo lygiai</vt:lpstr>
      <vt:lpstr>Elektroninio parašo lygiai</vt:lpstr>
      <vt:lpstr>Elektroninio parašo lygiai</vt:lpstr>
      <vt:lpstr>Elektroninio parašo lygiai</vt:lpstr>
      <vt:lpstr>Elektroninio parašo lygiai</vt:lpstr>
      <vt:lpstr>Elektroninio parašo lygiai</vt:lpstr>
      <vt:lpstr>Elektroninio parašo lygiai</vt:lpstr>
      <vt:lpstr>Elektroninio parašo galiojimo įrodymų išsaugojimas</vt:lpstr>
      <vt:lpstr>Elektroninio parašo galiojimo įrodymai</vt:lpstr>
      <vt:lpstr>Elektroninių parašų galiojimo patvirtinimas</vt:lpstr>
      <vt:lpstr>Elektroninių parašų galiojimo patvirtinimas</vt:lpstr>
      <vt:lpstr>„PowerPoint“ pateiktis</vt:lpstr>
      <vt:lpstr>Skaitmeninės kilmės ar suskaitmenintų dokumentų saugojimo organizavimas</vt:lpstr>
      <vt:lpstr>Vientisumo užtikrinimas</vt:lpstr>
      <vt:lpstr>Turinio perskaitomumo užtikrinimas</vt:lpstr>
      <vt:lpstr>Skaitmeninės kilmės ar suskaitmenintų dokumentų saugojimo organizavimas</vt:lpstr>
      <vt:lpstr>Skaitmeninės kilmės ar suskaitmenintų dokumentų saugojimo organizavimas</vt:lpstr>
      <vt:lpstr>Skaitmeninės kilmės ar suskaitmenintų dokumentų saugojimo organizavimas</vt:lpstr>
      <vt:lpstr>Skaitmeninės kilmės ar suskaitmenintų dokumentų saugojimo organizavimas</vt:lpstr>
      <vt:lpstr>Skaitmeninės kilmės ar suskaitmenintų dokumentų saugojimo organizavimas</vt:lpstr>
      <vt:lpstr>Skaitmeninės kilmės ar suskaitmenintų dokumentų saugojimo organizavimas</vt:lpstr>
      <vt:lpstr>   Reikalavimai skaitmeninės kilmės ar suskaitmenintiems dokumentams, saugomiems fizinėse laikmenose  </vt:lpstr>
      <vt:lpstr>Reikalavimai skaitmeninės kilmės ar suskaitmenintiems dokumentams, saugomiems fizinėse laikmenose</vt:lpstr>
      <vt:lpstr>Reikalavimai skaitmeninės kilmės ar suskaitmenintiems dokumentams, saugomiems fizinėse laikmenose</vt:lpstr>
      <vt:lpstr>„PowerPoint“ pateiktis</vt:lpstr>
      <vt:lpstr>Įstatymo priėmimas</vt:lpstr>
      <vt:lpstr>Įstatymo projekto rengimą paskatinusios priežastys</vt:lpstr>
      <vt:lpstr>Įstatymo projekto rengimą paskatinusios priežastys </vt:lpstr>
      <vt:lpstr>Įstatymo projekto rengimą paskatinusios priežastys </vt:lpstr>
      <vt:lpstr>Naujos teisinio reguliavimo nuostatos </vt:lpstr>
      <vt:lpstr>Naujos teisinio reguliavimo nuostatos </vt:lpstr>
      <vt:lpstr>Naujos teisinio reguliavimo nuostatos </vt:lpstr>
      <vt:lpstr>Naujos teisinio reguliavimo nuostatos: </vt:lpstr>
      <vt:lpstr>Lietuvos vyriausiojo archyvaro tarnybos  2022-06-14 pranešimas</vt:lpstr>
      <vt:lpstr>Lietuvos vyriausiojo archyvaro tarnybos  2022-06-14 pranešimas</vt:lpstr>
      <vt:lpstr>„PowerPoint“ pateiktis</vt:lpstr>
      <vt:lpstr>Naujas teisės aktas, reglamentuojantis dokumentų perdavimą valstybės archyvams</vt:lpstr>
      <vt:lpstr>Lietuvos vyriausiojo archyvaro tarnybos   2021-12-23 pranešimas</vt:lpstr>
      <vt:lpstr>Lietuvos vyriausiojo archyvaro tarnybos   2021-12-23 pranešimas</vt:lpstr>
      <vt:lpstr>Lietuvos vyriausiojo archyvaro tarnybos   2021-12-23 pranešimas</vt:lpstr>
      <vt:lpstr>Naujas teisės aktas, reglamentuojantis  teisės aktų rengimą</vt:lpstr>
      <vt:lpstr>Teisės aktų projektų rengimo rekomendacijos</vt:lpstr>
      <vt:lpstr>Teisės aktais tvirtinami dokumentai</vt:lpstr>
      <vt:lpstr>Teisės aktais tvirtinami dokumentai</vt:lpstr>
      <vt:lpstr>Teisės aktais tvirtinami dokumentai</vt:lpstr>
      <vt:lpstr>Teisės aktais tvirtinami dokumentai</vt:lpstr>
      <vt:lpstr>Priedai</vt:lpstr>
      <vt:lpstr>Priedai</vt:lpstr>
      <vt:lpstr>Nuorodų į teisės aktus pateikimas  teisės akto tekste</vt:lpstr>
      <vt:lpstr>Nuorodų į teisės aktus pateikimas  teisės akto tekste</vt:lpstr>
      <vt:lpstr>Teisės akto įforminimas</vt:lpstr>
      <vt:lpstr>Teisės akto įforminimas</vt:lpstr>
      <vt:lpstr>Teisės akto įforminimas</vt:lpstr>
      <vt:lpstr>! ! !</vt:lpstr>
      <vt:lpstr>Teisės akto lapų numeravimas</vt:lpstr>
      <vt:lpstr>! ! !</vt:lpstr>
      <vt:lpstr>Administracinės kalbos ypatumai  teisės aktuose</vt:lpstr>
      <vt:lpstr>Administracinės kalbos ypatumai  teisės aktuose</vt:lpstr>
      <vt:lpstr>Administracinės kalbos ypatumai  teisės aktuose</vt:lpstr>
      <vt:lpstr>Administracinės kalbos ypatumai  teisės aktuose</vt:lpstr>
      <vt:lpstr>Administracinės kalbos ypatumai  teisės aktuose</vt:lpstr>
      <vt:lpstr>Administracinės kalbos ypatumai  teisės aktuose</vt:lpstr>
      <vt:lpstr>Administracinės kalbos ypatumai  teisės aktuose</vt:lpstr>
      <vt:lpstr>Teisės aktų keitimo reikalavimai</vt:lpstr>
      <vt:lpstr>Teisės aktų keitimo reikalavimai</vt:lpstr>
      <vt:lpstr>Teisės aktų keitimo reikalavimai</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DOKUMENTŲ VALDYMO ĮSTAIGOSE AKTUALIJOS - NAUJŲ DOKUMENTŲ TVARKYMO IR APSKAITOS TAISYKLIŲ PRISTATYMAS. NAUJOS BENDRŲJŲ DOKUMENTŲ SAUGOJIMO TERMINŲ RODYKLĖS TAIKYMAS, SUDARANT ŠVIETIMO ĮSTAIGOS DOKUMENTACIJOS PLANĄ.</dc:title>
  <dc:creator>Mr.ABC</dc:creator>
  <cp:lastModifiedBy>Neli_R</cp:lastModifiedBy>
  <cp:revision>4119</cp:revision>
  <dcterms:created xsi:type="dcterms:W3CDTF">2011-08-14T09:56:46Z</dcterms:created>
  <dcterms:modified xsi:type="dcterms:W3CDTF">2022-09-29T07:38:08Z</dcterms:modified>
</cp:coreProperties>
</file>